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8"/>
  </p:notesMasterIdLst>
  <p:sldIdLst>
    <p:sldId id="319" r:id="rId3"/>
    <p:sldId id="270" r:id="rId4"/>
    <p:sldId id="257" r:id="rId5"/>
    <p:sldId id="258" r:id="rId6"/>
    <p:sldId id="259" r:id="rId7"/>
    <p:sldId id="260" r:id="rId8"/>
    <p:sldId id="261" r:id="rId9"/>
    <p:sldId id="262" r:id="rId10"/>
    <p:sldId id="265" r:id="rId11"/>
    <p:sldId id="263" r:id="rId12"/>
    <p:sldId id="264" r:id="rId13"/>
    <p:sldId id="266" r:id="rId14"/>
    <p:sldId id="267" r:id="rId15"/>
    <p:sldId id="272" r:id="rId16"/>
    <p:sldId id="269" r:id="rId17"/>
    <p:sldId id="268" r:id="rId18"/>
    <p:sldId id="271" r:id="rId19"/>
    <p:sldId id="274" r:id="rId20"/>
    <p:sldId id="275" r:id="rId21"/>
    <p:sldId id="276" r:id="rId22"/>
    <p:sldId id="273" r:id="rId23"/>
    <p:sldId id="277" r:id="rId24"/>
    <p:sldId id="280" r:id="rId25"/>
    <p:sldId id="278" r:id="rId26"/>
    <p:sldId id="27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D2CB46E-6633-4327-8D30-700F6B1E2722}">
          <p14:sldIdLst>
            <p14:sldId id="319"/>
            <p14:sldId id="270"/>
            <p14:sldId id="257"/>
            <p14:sldId id="258"/>
            <p14:sldId id="259"/>
            <p14:sldId id="260"/>
            <p14:sldId id="261"/>
            <p14:sldId id="262"/>
            <p14:sldId id="265"/>
            <p14:sldId id="263"/>
            <p14:sldId id="264"/>
            <p14:sldId id="266"/>
            <p14:sldId id="267"/>
            <p14:sldId id="272"/>
            <p14:sldId id="269"/>
            <p14:sldId id="268"/>
            <p14:sldId id="271"/>
            <p14:sldId id="274"/>
            <p14:sldId id="275"/>
            <p14:sldId id="276"/>
            <p14:sldId id="273"/>
            <p14:sldId id="277"/>
            <p14:sldId id="280"/>
            <p14:sldId id="278"/>
            <p14:sldId id="27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65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8" d="100"/>
          <a:sy n="98" d="100"/>
        </p:scale>
        <p:origin x="108"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1E8934-A279-4D6F-B265-30ABBFAE3954}" type="datetimeFigureOut">
              <a:rPr lang="en-US" smtClean="0"/>
              <a:t>5/3/2022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9C43A1-F71B-4126-A2B4-4FB1F9620803}" type="slidenum">
              <a:rPr lang="en-US" smtClean="0"/>
              <a:t>‹#›</a:t>
            </a:fld>
            <a:endParaRPr lang="en-US"/>
          </a:p>
        </p:txBody>
      </p:sp>
    </p:spTree>
    <p:extLst>
      <p:ext uri="{BB962C8B-B14F-4D97-AF65-F5344CB8AC3E}">
        <p14:creationId xmlns:p14="http://schemas.microsoft.com/office/powerpoint/2010/main" val="149765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Title slide option 1.</a:t>
            </a:r>
          </a:p>
          <a:p>
            <a:endParaRPr lang="en-US" dirty="0"/>
          </a:p>
          <a:p>
            <a:r>
              <a:rPr lang="en-US" b="1" dirty="0"/>
              <a:t>NOTE: Headline</a:t>
            </a:r>
            <a:r>
              <a:rPr lang="en-US" b="1" baseline="0" dirty="0"/>
              <a:t> font throughout presentation is called </a:t>
            </a:r>
            <a:r>
              <a:rPr lang="en-US" b="1" baseline="0" dirty="0" err="1"/>
              <a:t>Raleway</a:t>
            </a:r>
            <a:r>
              <a:rPr lang="en-US" baseline="0" dirty="0"/>
              <a:t>. If you don’t have it downloaded on the computer you’re using, download it here for free: https://fonts.google.com/specimen/Raleway. Then install the fonts onto your computer to ensure they present properly.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4041A3-D140-4125-B4E5-E4ECF770CE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4904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D0AB1-C353-4CD7-B242-83EDECBA3D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F81F91-FBBD-4900-A8AC-81CBEA3F64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0BCA7A-FA9A-4917-84A2-9CA2F48BCAB3}"/>
              </a:ext>
            </a:extLst>
          </p:cNvPr>
          <p:cNvSpPr>
            <a:spLocks noGrp="1"/>
          </p:cNvSpPr>
          <p:nvPr>
            <p:ph type="dt" sz="half" idx="10"/>
          </p:nvPr>
        </p:nvSpPr>
        <p:spPr/>
        <p:txBody>
          <a:bodyPr/>
          <a:lstStyle/>
          <a:p>
            <a:fld id="{1000FFB8-9044-4AC9-8006-38B9C9E21CFC}" type="datetimeFigureOut">
              <a:rPr lang="en-US" smtClean="0"/>
              <a:t>5/3/2022</a:t>
            </a:fld>
            <a:endParaRPr lang="en-US"/>
          </a:p>
        </p:txBody>
      </p:sp>
      <p:sp>
        <p:nvSpPr>
          <p:cNvPr id="5" name="Footer Placeholder 4">
            <a:extLst>
              <a:ext uri="{FF2B5EF4-FFF2-40B4-BE49-F238E27FC236}">
                <a16:creationId xmlns:a16="http://schemas.microsoft.com/office/drawing/2014/main" id="{FA72117E-14D9-4D15-BF1A-E6329BFC1B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8F4D3D-C3F7-4E21-9624-1E89C06F5F36}"/>
              </a:ext>
            </a:extLst>
          </p:cNvPr>
          <p:cNvSpPr>
            <a:spLocks noGrp="1"/>
          </p:cNvSpPr>
          <p:nvPr>
            <p:ph type="sldNum" sz="quarter" idx="12"/>
          </p:nvPr>
        </p:nvSpPr>
        <p:spPr/>
        <p:txBody>
          <a:bodyPr/>
          <a:lstStyle/>
          <a:p>
            <a:fld id="{2BF39430-C475-47AA-9FD6-B11FC408CD0B}" type="slidenum">
              <a:rPr lang="en-US" smtClean="0"/>
              <a:t>‹#›</a:t>
            </a:fld>
            <a:endParaRPr lang="en-US"/>
          </a:p>
        </p:txBody>
      </p:sp>
    </p:spTree>
    <p:extLst>
      <p:ext uri="{BB962C8B-B14F-4D97-AF65-F5344CB8AC3E}">
        <p14:creationId xmlns:p14="http://schemas.microsoft.com/office/powerpoint/2010/main" val="2621120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E723E-3E05-4FD3-8FE8-22D75ADEB3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943FBB3-2080-4027-A25F-0AA83126C4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B35C54-9736-48B9-A1E1-6A84318104BE}"/>
              </a:ext>
            </a:extLst>
          </p:cNvPr>
          <p:cNvSpPr>
            <a:spLocks noGrp="1"/>
          </p:cNvSpPr>
          <p:nvPr>
            <p:ph type="dt" sz="half" idx="10"/>
          </p:nvPr>
        </p:nvSpPr>
        <p:spPr/>
        <p:txBody>
          <a:bodyPr/>
          <a:lstStyle/>
          <a:p>
            <a:fld id="{1000FFB8-9044-4AC9-8006-38B9C9E21CFC}" type="datetimeFigureOut">
              <a:rPr lang="en-US" smtClean="0"/>
              <a:t>5/3/2022</a:t>
            </a:fld>
            <a:endParaRPr lang="en-US"/>
          </a:p>
        </p:txBody>
      </p:sp>
      <p:sp>
        <p:nvSpPr>
          <p:cNvPr id="5" name="Footer Placeholder 4">
            <a:extLst>
              <a:ext uri="{FF2B5EF4-FFF2-40B4-BE49-F238E27FC236}">
                <a16:creationId xmlns:a16="http://schemas.microsoft.com/office/drawing/2014/main" id="{1814330C-ACE2-4745-B0D1-AD595068CD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C3963C-99E0-4FF9-BF5C-61FAD5A07C82}"/>
              </a:ext>
            </a:extLst>
          </p:cNvPr>
          <p:cNvSpPr>
            <a:spLocks noGrp="1"/>
          </p:cNvSpPr>
          <p:nvPr>
            <p:ph type="sldNum" sz="quarter" idx="12"/>
          </p:nvPr>
        </p:nvSpPr>
        <p:spPr/>
        <p:txBody>
          <a:bodyPr/>
          <a:lstStyle/>
          <a:p>
            <a:fld id="{2BF39430-C475-47AA-9FD6-B11FC408CD0B}" type="slidenum">
              <a:rPr lang="en-US" smtClean="0"/>
              <a:t>‹#›</a:t>
            </a:fld>
            <a:endParaRPr lang="en-US"/>
          </a:p>
        </p:txBody>
      </p:sp>
    </p:spTree>
    <p:extLst>
      <p:ext uri="{BB962C8B-B14F-4D97-AF65-F5344CB8AC3E}">
        <p14:creationId xmlns:p14="http://schemas.microsoft.com/office/powerpoint/2010/main" val="3855109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15A741-3730-47E6-B945-E0DC824C367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A36065-D125-40DD-B2A6-8D193D176C9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931253-0C03-4225-A991-CF1384B2D5AD}"/>
              </a:ext>
            </a:extLst>
          </p:cNvPr>
          <p:cNvSpPr>
            <a:spLocks noGrp="1"/>
          </p:cNvSpPr>
          <p:nvPr>
            <p:ph type="dt" sz="half" idx="10"/>
          </p:nvPr>
        </p:nvSpPr>
        <p:spPr/>
        <p:txBody>
          <a:bodyPr/>
          <a:lstStyle/>
          <a:p>
            <a:fld id="{1000FFB8-9044-4AC9-8006-38B9C9E21CFC}" type="datetimeFigureOut">
              <a:rPr lang="en-US" smtClean="0"/>
              <a:t>5/3/2022</a:t>
            </a:fld>
            <a:endParaRPr lang="en-US"/>
          </a:p>
        </p:txBody>
      </p:sp>
      <p:sp>
        <p:nvSpPr>
          <p:cNvPr id="5" name="Footer Placeholder 4">
            <a:extLst>
              <a:ext uri="{FF2B5EF4-FFF2-40B4-BE49-F238E27FC236}">
                <a16:creationId xmlns:a16="http://schemas.microsoft.com/office/drawing/2014/main" id="{3024F64A-80BE-46BF-81EF-8284B9BE76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FFAD38-87B2-4EE0-B031-2D71B806DF3B}"/>
              </a:ext>
            </a:extLst>
          </p:cNvPr>
          <p:cNvSpPr>
            <a:spLocks noGrp="1"/>
          </p:cNvSpPr>
          <p:nvPr>
            <p:ph type="sldNum" sz="quarter" idx="12"/>
          </p:nvPr>
        </p:nvSpPr>
        <p:spPr/>
        <p:txBody>
          <a:bodyPr/>
          <a:lstStyle/>
          <a:p>
            <a:fld id="{2BF39430-C475-47AA-9FD6-B11FC408CD0B}" type="slidenum">
              <a:rPr lang="en-US" smtClean="0"/>
              <a:t>‹#›</a:t>
            </a:fld>
            <a:endParaRPr lang="en-US"/>
          </a:p>
        </p:txBody>
      </p:sp>
    </p:spTree>
    <p:extLst>
      <p:ext uri="{BB962C8B-B14F-4D97-AF65-F5344CB8AC3E}">
        <p14:creationId xmlns:p14="http://schemas.microsoft.com/office/powerpoint/2010/main" val="2574026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ayout 3">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ADA27A6-D723-42BA-901B-6CF3D1786AED}"/>
              </a:ext>
            </a:extLst>
          </p:cNvPr>
          <p:cNvSpPr>
            <a:spLocks noGrp="1"/>
          </p:cNvSpPr>
          <p:nvPr>
            <p:ph type="pic" sz="quarter" idx="14"/>
          </p:nvPr>
        </p:nvSpPr>
        <p:spPr>
          <a:xfrm>
            <a:off x="734650" y="1320800"/>
            <a:ext cx="5361350" cy="5537200"/>
          </a:xfrm>
          <a:custGeom>
            <a:avLst/>
            <a:gdLst>
              <a:gd name="connsiteX0" fmla="*/ 2186158 w 5361350"/>
              <a:gd name="connsiteY0" fmla="*/ 0 h 5537200"/>
              <a:gd name="connsiteX1" fmla="*/ 5361350 w 5361350"/>
              <a:gd name="connsiteY1" fmla="*/ 0 h 5537200"/>
              <a:gd name="connsiteX2" fmla="*/ 4302953 w 5361350"/>
              <a:gd name="connsiteY2" fmla="*/ 5537200 h 5537200"/>
              <a:gd name="connsiteX3" fmla="*/ 1127760 w 5361350"/>
              <a:gd name="connsiteY3" fmla="*/ 5537200 h 5537200"/>
              <a:gd name="connsiteX4" fmla="*/ 1045700 w 5361350"/>
              <a:gd name="connsiteY4" fmla="*/ 0 h 5537200"/>
              <a:gd name="connsiteX5" fmla="*/ 2028870 w 5361350"/>
              <a:gd name="connsiteY5" fmla="*/ 0 h 5537200"/>
              <a:gd name="connsiteX6" fmla="*/ 983170 w 5361350"/>
              <a:gd name="connsiteY6" fmla="*/ 5537200 h 5537200"/>
              <a:gd name="connsiteX7" fmla="*/ 0 w 5361350"/>
              <a:gd name="connsiteY7" fmla="*/ 5537200 h 553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1350" h="5537200">
                <a:moveTo>
                  <a:pt x="2186158" y="0"/>
                </a:moveTo>
                <a:lnTo>
                  <a:pt x="5361350" y="0"/>
                </a:lnTo>
                <a:lnTo>
                  <a:pt x="4302953" y="5537200"/>
                </a:lnTo>
                <a:lnTo>
                  <a:pt x="1127760" y="5537200"/>
                </a:lnTo>
                <a:close/>
                <a:moveTo>
                  <a:pt x="1045700" y="0"/>
                </a:moveTo>
                <a:lnTo>
                  <a:pt x="2028870" y="0"/>
                </a:lnTo>
                <a:lnTo>
                  <a:pt x="983170" y="5537200"/>
                </a:lnTo>
                <a:lnTo>
                  <a:pt x="0" y="5537200"/>
                </a:lnTo>
                <a:close/>
              </a:path>
            </a:pathLst>
          </a:custGeom>
          <a:pattFill prst="pct5">
            <a:fgClr>
              <a:schemeClr val="accent1"/>
            </a:fgClr>
            <a:bgClr>
              <a:schemeClr val="bg1"/>
            </a:bgClr>
          </a:pattFill>
        </p:spPr>
        <p:txBody>
          <a:bodyPr wrap="square">
            <a:noAutofit/>
          </a:bodyPr>
          <a:lstStyle>
            <a:lvl1pPr>
              <a:defRPr sz="1200">
                <a:latin typeface="Lato" panose="020F0502020204030203" pitchFamily="34" charset="0"/>
              </a:defRPr>
            </a:lvl1pPr>
          </a:lstStyle>
          <a:p>
            <a:endParaRPr lang="id-ID" dirty="0"/>
          </a:p>
        </p:txBody>
      </p:sp>
      <p:sp>
        <p:nvSpPr>
          <p:cNvPr id="7" name="Rectangle 6">
            <a:extLst>
              <a:ext uri="{FF2B5EF4-FFF2-40B4-BE49-F238E27FC236}">
                <a16:creationId xmlns:a16="http://schemas.microsoft.com/office/drawing/2014/main" id="{237119D6-B479-4EFB-B466-388418E1E5F0}"/>
              </a:ext>
            </a:extLst>
          </p:cNvPr>
          <p:cNvSpPr/>
          <p:nvPr userDrawn="1"/>
        </p:nvSpPr>
        <p:spPr>
          <a:xfrm>
            <a:off x="0" y="0"/>
            <a:ext cx="12192000" cy="3077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129868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Layout 1">
    <p:spTree>
      <p:nvGrpSpPr>
        <p:cNvPr id="1" name=""/>
        <p:cNvGrpSpPr/>
        <p:nvPr/>
      </p:nvGrpSpPr>
      <p:grpSpPr>
        <a:xfrm>
          <a:off x="0" y="0"/>
          <a:ext cx="0" cy="0"/>
          <a:chOff x="0" y="0"/>
          <a:chExt cx="0" cy="0"/>
        </a:xfrm>
      </p:grpSpPr>
      <p:sp>
        <p:nvSpPr>
          <p:cNvPr id="4" name="Parallelogram 3">
            <a:extLst>
              <a:ext uri="{FF2B5EF4-FFF2-40B4-BE49-F238E27FC236}">
                <a16:creationId xmlns:a16="http://schemas.microsoft.com/office/drawing/2014/main" id="{1F271D4F-BEA0-4BB9-8917-CB4CEF856CEE}"/>
              </a:ext>
            </a:extLst>
          </p:cNvPr>
          <p:cNvSpPr/>
          <p:nvPr userDrawn="1"/>
        </p:nvSpPr>
        <p:spPr>
          <a:xfrm>
            <a:off x="0" y="0"/>
            <a:ext cx="4770120" cy="6858000"/>
          </a:xfrm>
          <a:prstGeom prst="parallelogram">
            <a:avLst>
              <a:gd name="adj" fmla="val 2950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6" name="Picture Placeholder 85">
            <a:extLst>
              <a:ext uri="{FF2B5EF4-FFF2-40B4-BE49-F238E27FC236}">
                <a16:creationId xmlns:a16="http://schemas.microsoft.com/office/drawing/2014/main" id="{B855A4AC-EC31-415C-B3E4-030456D3219A}"/>
              </a:ext>
            </a:extLst>
          </p:cNvPr>
          <p:cNvSpPr>
            <a:spLocks noGrp="1"/>
          </p:cNvSpPr>
          <p:nvPr>
            <p:ph type="pic" sz="quarter" idx="14"/>
          </p:nvPr>
        </p:nvSpPr>
        <p:spPr>
          <a:xfrm>
            <a:off x="811639" y="398552"/>
            <a:ext cx="5144202" cy="6151150"/>
          </a:xfrm>
          <a:custGeom>
            <a:avLst/>
            <a:gdLst>
              <a:gd name="connsiteX0" fmla="*/ 2552285 w 5144202"/>
              <a:gd name="connsiteY0" fmla="*/ 1697882 h 6151150"/>
              <a:gd name="connsiteX1" fmla="*/ 5144202 w 5144202"/>
              <a:gd name="connsiteY1" fmla="*/ 1697882 h 6151150"/>
              <a:gd name="connsiteX2" fmla="*/ 4327227 w 5144202"/>
              <a:gd name="connsiteY2" fmla="*/ 6151150 h 6151150"/>
              <a:gd name="connsiteX3" fmla="*/ 1735310 w 5144202"/>
              <a:gd name="connsiteY3" fmla="*/ 6151150 h 6151150"/>
              <a:gd name="connsiteX4" fmla="*/ 1074753 w 5144202"/>
              <a:gd name="connsiteY4" fmla="*/ 0 h 6151150"/>
              <a:gd name="connsiteX5" fmla="*/ 4299013 w 5144202"/>
              <a:gd name="connsiteY5" fmla="*/ 0 h 6151150"/>
              <a:gd name="connsiteX6" fmla="*/ 3993344 w 5144202"/>
              <a:gd name="connsiteY6" fmla="*/ 1607628 h 6151150"/>
              <a:gd name="connsiteX7" fmla="*/ 2479787 w 5144202"/>
              <a:gd name="connsiteY7" fmla="*/ 1607628 h 6151150"/>
              <a:gd name="connsiteX8" fmla="*/ 1737730 w 5144202"/>
              <a:gd name="connsiteY8" fmla="*/ 5652524 h 6151150"/>
              <a:gd name="connsiteX9" fmla="*/ 0 w 5144202"/>
              <a:gd name="connsiteY9" fmla="*/ 5652524 h 615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44202" h="6151150">
                <a:moveTo>
                  <a:pt x="2552285" y="1697882"/>
                </a:moveTo>
                <a:lnTo>
                  <a:pt x="5144202" y="1697882"/>
                </a:lnTo>
                <a:lnTo>
                  <a:pt x="4327227" y="6151150"/>
                </a:lnTo>
                <a:lnTo>
                  <a:pt x="1735310" y="6151150"/>
                </a:lnTo>
                <a:close/>
                <a:moveTo>
                  <a:pt x="1074753" y="0"/>
                </a:moveTo>
                <a:lnTo>
                  <a:pt x="4299013" y="0"/>
                </a:lnTo>
                <a:lnTo>
                  <a:pt x="3993344" y="1607628"/>
                </a:lnTo>
                <a:lnTo>
                  <a:pt x="2479787" y="1607628"/>
                </a:lnTo>
                <a:lnTo>
                  <a:pt x="1737730" y="5652524"/>
                </a:lnTo>
                <a:lnTo>
                  <a:pt x="0" y="5652524"/>
                </a:lnTo>
                <a:close/>
              </a:path>
            </a:pathLst>
          </a:custGeom>
          <a:pattFill prst="pct5">
            <a:fgClr>
              <a:schemeClr val="accent1"/>
            </a:fgClr>
            <a:bgClr>
              <a:schemeClr val="bg1"/>
            </a:bgClr>
          </a:pattFill>
        </p:spPr>
        <p:txBody>
          <a:bodyPr wrap="square">
            <a:noAutofit/>
          </a:bodyPr>
          <a:lstStyle>
            <a:lvl1pPr>
              <a:defRPr sz="1200">
                <a:latin typeface="Lato" panose="020F0502020204030203" pitchFamily="34" charset="0"/>
              </a:defRPr>
            </a:lvl1pPr>
          </a:lstStyle>
          <a:p>
            <a:endParaRPr lang="id-ID" dirty="0"/>
          </a:p>
        </p:txBody>
      </p:sp>
      <p:sp>
        <p:nvSpPr>
          <p:cNvPr id="5" name="Right Triangle 4">
            <a:extLst>
              <a:ext uri="{FF2B5EF4-FFF2-40B4-BE49-F238E27FC236}">
                <a16:creationId xmlns:a16="http://schemas.microsoft.com/office/drawing/2014/main" id="{8457E729-BCBB-4D33-A800-BF30B9199287}"/>
              </a:ext>
            </a:extLst>
          </p:cNvPr>
          <p:cNvSpPr/>
          <p:nvPr userDrawn="1"/>
        </p:nvSpPr>
        <p:spPr>
          <a:xfrm flipH="1">
            <a:off x="11689079" y="5074920"/>
            <a:ext cx="502918" cy="178308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30825973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yout 2">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70915AEE-6813-4A58-BFE3-611826AA479A}"/>
              </a:ext>
            </a:extLst>
          </p:cNvPr>
          <p:cNvSpPr/>
          <p:nvPr userDrawn="1"/>
        </p:nvSpPr>
        <p:spPr>
          <a:xfrm>
            <a:off x="6385560" y="0"/>
            <a:ext cx="3139440" cy="6858000"/>
          </a:xfrm>
          <a:prstGeom prst="parallelogram">
            <a:avLst>
              <a:gd name="adj" fmla="val 5995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Picture Placeholder 5">
            <a:extLst>
              <a:ext uri="{FF2B5EF4-FFF2-40B4-BE49-F238E27FC236}">
                <a16:creationId xmlns:a16="http://schemas.microsoft.com/office/drawing/2014/main" id="{DC8D655E-8658-443F-BCF4-50544BD8598A}"/>
              </a:ext>
            </a:extLst>
          </p:cNvPr>
          <p:cNvSpPr>
            <a:spLocks noGrp="1"/>
          </p:cNvSpPr>
          <p:nvPr>
            <p:ph type="pic" sz="quarter" idx="16"/>
          </p:nvPr>
        </p:nvSpPr>
        <p:spPr>
          <a:xfrm>
            <a:off x="6546044" y="0"/>
            <a:ext cx="5645956" cy="6858000"/>
          </a:xfrm>
          <a:custGeom>
            <a:avLst/>
            <a:gdLst>
              <a:gd name="connsiteX0" fmla="*/ 1870568 w 5645956"/>
              <a:gd name="connsiteY0" fmla="*/ 0 h 6858000"/>
              <a:gd name="connsiteX1" fmla="*/ 4426756 w 5645956"/>
              <a:gd name="connsiteY1" fmla="*/ 0 h 6858000"/>
              <a:gd name="connsiteX2" fmla="*/ 5293360 w 5645956"/>
              <a:gd name="connsiteY2" fmla="*/ 0 h 6858000"/>
              <a:gd name="connsiteX3" fmla="*/ 5645956 w 5645956"/>
              <a:gd name="connsiteY3" fmla="*/ 0 h 6858000"/>
              <a:gd name="connsiteX4" fmla="*/ 5645956 w 5645956"/>
              <a:gd name="connsiteY4" fmla="*/ 6858000 h 6858000"/>
              <a:gd name="connsiteX5" fmla="*/ 5293360 w 5645956"/>
              <a:gd name="connsiteY5" fmla="*/ 6858000 h 6858000"/>
              <a:gd name="connsiteX6" fmla="*/ 4426756 w 5645956"/>
              <a:gd name="connsiteY6" fmla="*/ 6858000 h 6858000"/>
              <a:gd name="connsiteX7" fmla="*/ 3422792 w 5645956"/>
              <a:gd name="connsiteY7" fmla="*/ 6858000 h 6858000"/>
              <a:gd name="connsiteX8" fmla="*/ 3362960 w 5645956"/>
              <a:gd name="connsiteY8" fmla="*/ 6858000 h 6858000"/>
              <a:gd name="connsiteX9" fmla="*/ 0 w 5645956"/>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45956" h="6858000">
                <a:moveTo>
                  <a:pt x="1870568" y="0"/>
                </a:moveTo>
                <a:lnTo>
                  <a:pt x="4426756" y="0"/>
                </a:lnTo>
                <a:lnTo>
                  <a:pt x="5293360" y="0"/>
                </a:lnTo>
                <a:lnTo>
                  <a:pt x="5645956" y="0"/>
                </a:lnTo>
                <a:lnTo>
                  <a:pt x="5645956" y="6858000"/>
                </a:lnTo>
                <a:lnTo>
                  <a:pt x="5293360" y="6858000"/>
                </a:lnTo>
                <a:lnTo>
                  <a:pt x="4426756" y="6858000"/>
                </a:lnTo>
                <a:lnTo>
                  <a:pt x="3422792" y="6858000"/>
                </a:lnTo>
                <a:lnTo>
                  <a:pt x="3362960" y="6858000"/>
                </a:lnTo>
                <a:lnTo>
                  <a:pt x="0" y="6858000"/>
                </a:lnTo>
                <a:close/>
              </a:path>
            </a:pathLst>
          </a:custGeom>
          <a:pattFill prst="pct5">
            <a:fgClr>
              <a:schemeClr val="accent1"/>
            </a:fgClr>
            <a:bgClr>
              <a:schemeClr val="bg1"/>
            </a:bgClr>
          </a:pattFill>
        </p:spPr>
        <p:txBody>
          <a:bodyPr wrap="square">
            <a:noAutofit/>
          </a:bodyPr>
          <a:lstStyle>
            <a:lvl1pPr>
              <a:defRPr sz="1200">
                <a:latin typeface="Lato" panose="020F0502020204030203" pitchFamily="34" charset="0"/>
              </a:defRPr>
            </a:lvl1pPr>
          </a:lstStyle>
          <a:p>
            <a:endParaRPr lang="id-ID" dirty="0"/>
          </a:p>
        </p:txBody>
      </p:sp>
    </p:spTree>
    <p:extLst>
      <p:ext uri="{BB962C8B-B14F-4D97-AF65-F5344CB8AC3E}">
        <p14:creationId xmlns:p14="http://schemas.microsoft.com/office/powerpoint/2010/main" val="23524418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yout 3">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ADA27A6-D723-42BA-901B-6CF3D1786AED}"/>
              </a:ext>
            </a:extLst>
          </p:cNvPr>
          <p:cNvSpPr>
            <a:spLocks noGrp="1"/>
          </p:cNvSpPr>
          <p:nvPr>
            <p:ph type="pic" sz="quarter" idx="14"/>
          </p:nvPr>
        </p:nvSpPr>
        <p:spPr>
          <a:xfrm>
            <a:off x="734650" y="1320800"/>
            <a:ext cx="5361350" cy="5537200"/>
          </a:xfrm>
          <a:custGeom>
            <a:avLst/>
            <a:gdLst>
              <a:gd name="connsiteX0" fmla="*/ 2186158 w 5361350"/>
              <a:gd name="connsiteY0" fmla="*/ 0 h 5537200"/>
              <a:gd name="connsiteX1" fmla="*/ 5361350 w 5361350"/>
              <a:gd name="connsiteY1" fmla="*/ 0 h 5537200"/>
              <a:gd name="connsiteX2" fmla="*/ 4302953 w 5361350"/>
              <a:gd name="connsiteY2" fmla="*/ 5537200 h 5537200"/>
              <a:gd name="connsiteX3" fmla="*/ 1127760 w 5361350"/>
              <a:gd name="connsiteY3" fmla="*/ 5537200 h 5537200"/>
              <a:gd name="connsiteX4" fmla="*/ 1045700 w 5361350"/>
              <a:gd name="connsiteY4" fmla="*/ 0 h 5537200"/>
              <a:gd name="connsiteX5" fmla="*/ 2028870 w 5361350"/>
              <a:gd name="connsiteY5" fmla="*/ 0 h 5537200"/>
              <a:gd name="connsiteX6" fmla="*/ 983170 w 5361350"/>
              <a:gd name="connsiteY6" fmla="*/ 5537200 h 5537200"/>
              <a:gd name="connsiteX7" fmla="*/ 0 w 5361350"/>
              <a:gd name="connsiteY7" fmla="*/ 5537200 h 553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1350" h="5537200">
                <a:moveTo>
                  <a:pt x="2186158" y="0"/>
                </a:moveTo>
                <a:lnTo>
                  <a:pt x="5361350" y="0"/>
                </a:lnTo>
                <a:lnTo>
                  <a:pt x="4302953" y="5537200"/>
                </a:lnTo>
                <a:lnTo>
                  <a:pt x="1127760" y="5537200"/>
                </a:lnTo>
                <a:close/>
                <a:moveTo>
                  <a:pt x="1045700" y="0"/>
                </a:moveTo>
                <a:lnTo>
                  <a:pt x="2028870" y="0"/>
                </a:lnTo>
                <a:lnTo>
                  <a:pt x="983170" y="5537200"/>
                </a:lnTo>
                <a:lnTo>
                  <a:pt x="0" y="5537200"/>
                </a:lnTo>
                <a:close/>
              </a:path>
            </a:pathLst>
          </a:custGeom>
          <a:pattFill prst="pct5">
            <a:fgClr>
              <a:schemeClr val="accent1"/>
            </a:fgClr>
            <a:bgClr>
              <a:schemeClr val="bg1"/>
            </a:bgClr>
          </a:pattFill>
        </p:spPr>
        <p:txBody>
          <a:bodyPr wrap="square">
            <a:noAutofit/>
          </a:bodyPr>
          <a:lstStyle>
            <a:lvl1pPr>
              <a:defRPr sz="1200">
                <a:latin typeface="Lato" panose="020F0502020204030203" pitchFamily="34" charset="0"/>
              </a:defRPr>
            </a:lvl1pPr>
          </a:lstStyle>
          <a:p>
            <a:endParaRPr lang="id-ID" dirty="0"/>
          </a:p>
        </p:txBody>
      </p:sp>
      <p:sp>
        <p:nvSpPr>
          <p:cNvPr id="7" name="Rectangle 6">
            <a:extLst>
              <a:ext uri="{FF2B5EF4-FFF2-40B4-BE49-F238E27FC236}">
                <a16:creationId xmlns:a16="http://schemas.microsoft.com/office/drawing/2014/main" id="{237119D6-B479-4EFB-B466-388418E1E5F0}"/>
              </a:ext>
            </a:extLst>
          </p:cNvPr>
          <p:cNvSpPr/>
          <p:nvPr userDrawn="1"/>
        </p:nvSpPr>
        <p:spPr>
          <a:xfrm>
            <a:off x="0" y="0"/>
            <a:ext cx="12192000" cy="3077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1158449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yout 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C93CD38-8297-46A1-AE2C-EDDF68CAFD3D}"/>
              </a:ext>
            </a:extLst>
          </p:cNvPr>
          <p:cNvSpPr/>
          <p:nvPr userDrawn="1"/>
        </p:nvSpPr>
        <p:spPr>
          <a:xfrm>
            <a:off x="8737600" y="0"/>
            <a:ext cx="345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Picture Placeholder 4">
            <a:extLst>
              <a:ext uri="{FF2B5EF4-FFF2-40B4-BE49-F238E27FC236}">
                <a16:creationId xmlns:a16="http://schemas.microsoft.com/office/drawing/2014/main" id="{3E4FDB39-BED5-4D85-8327-0032CB3A9E27}"/>
              </a:ext>
            </a:extLst>
          </p:cNvPr>
          <p:cNvSpPr>
            <a:spLocks noGrp="1"/>
          </p:cNvSpPr>
          <p:nvPr>
            <p:ph type="pic" sz="quarter" idx="14"/>
          </p:nvPr>
        </p:nvSpPr>
        <p:spPr>
          <a:xfrm>
            <a:off x="6979920" y="0"/>
            <a:ext cx="4409440" cy="6085840"/>
          </a:xfrm>
          <a:custGeom>
            <a:avLst/>
            <a:gdLst>
              <a:gd name="connsiteX0" fmla="*/ 0 w 4409440"/>
              <a:gd name="connsiteY0" fmla="*/ 0 h 6085840"/>
              <a:gd name="connsiteX1" fmla="*/ 4409440 w 4409440"/>
              <a:gd name="connsiteY1" fmla="*/ 0 h 6085840"/>
              <a:gd name="connsiteX2" fmla="*/ 4409440 w 4409440"/>
              <a:gd name="connsiteY2" fmla="*/ 6085840 h 6085840"/>
              <a:gd name="connsiteX3" fmla="*/ 0 w 4409440"/>
              <a:gd name="connsiteY3" fmla="*/ 6085840 h 6085840"/>
            </a:gdLst>
            <a:ahLst/>
            <a:cxnLst>
              <a:cxn ang="0">
                <a:pos x="connsiteX0" y="connsiteY0"/>
              </a:cxn>
              <a:cxn ang="0">
                <a:pos x="connsiteX1" y="connsiteY1"/>
              </a:cxn>
              <a:cxn ang="0">
                <a:pos x="connsiteX2" y="connsiteY2"/>
              </a:cxn>
              <a:cxn ang="0">
                <a:pos x="connsiteX3" y="connsiteY3"/>
              </a:cxn>
            </a:cxnLst>
            <a:rect l="l" t="t" r="r" b="b"/>
            <a:pathLst>
              <a:path w="4409440" h="6085840">
                <a:moveTo>
                  <a:pt x="0" y="0"/>
                </a:moveTo>
                <a:lnTo>
                  <a:pt x="4409440" y="0"/>
                </a:lnTo>
                <a:lnTo>
                  <a:pt x="4409440" y="6085840"/>
                </a:lnTo>
                <a:lnTo>
                  <a:pt x="0" y="6085840"/>
                </a:lnTo>
                <a:close/>
              </a:path>
            </a:pathLst>
          </a:custGeom>
          <a:pattFill prst="pct5">
            <a:fgClr>
              <a:schemeClr val="accent1"/>
            </a:fgClr>
            <a:bgClr>
              <a:schemeClr val="bg1"/>
            </a:bgClr>
          </a:pattFill>
        </p:spPr>
        <p:txBody>
          <a:bodyPr wrap="square">
            <a:noAutofit/>
          </a:bodyPr>
          <a:lstStyle>
            <a:lvl1pPr>
              <a:defRPr sz="1200">
                <a:latin typeface="Lato" panose="020F0502020204030203" pitchFamily="34" charset="0"/>
              </a:defRPr>
            </a:lvl1pPr>
          </a:lstStyle>
          <a:p>
            <a:endParaRPr lang="id-ID" dirty="0"/>
          </a:p>
        </p:txBody>
      </p:sp>
    </p:spTree>
    <p:extLst>
      <p:ext uri="{BB962C8B-B14F-4D97-AF65-F5344CB8AC3E}">
        <p14:creationId xmlns:p14="http://schemas.microsoft.com/office/powerpoint/2010/main" val="15259369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yout 5">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FB94F296-9C9B-4877-91E2-D836F6ABC508}"/>
              </a:ext>
            </a:extLst>
          </p:cNvPr>
          <p:cNvSpPr/>
          <p:nvPr userDrawn="1"/>
        </p:nvSpPr>
        <p:spPr>
          <a:xfrm>
            <a:off x="2133600" y="3429000"/>
            <a:ext cx="9368790" cy="2451538"/>
          </a:xfrm>
          <a:prstGeom prst="parallelogram">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Picture Placeholder 6">
            <a:extLst>
              <a:ext uri="{FF2B5EF4-FFF2-40B4-BE49-F238E27FC236}">
                <a16:creationId xmlns:a16="http://schemas.microsoft.com/office/drawing/2014/main" id="{48CB9029-C0FE-496B-8076-7507B50B2985}"/>
              </a:ext>
            </a:extLst>
          </p:cNvPr>
          <p:cNvSpPr>
            <a:spLocks noGrp="1"/>
          </p:cNvSpPr>
          <p:nvPr>
            <p:ph type="pic" sz="quarter" idx="14"/>
          </p:nvPr>
        </p:nvSpPr>
        <p:spPr>
          <a:xfrm>
            <a:off x="689610" y="2842698"/>
            <a:ext cx="5802630" cy="2451538"/>
          </a:xfrm>
          <a:custGeom>
            <a:avLst/>
            <a:gdLst>
              <a:gd name="connsiteX0" fmla="*/ 612885 w 5802630"/>
              <a:gd name="connsiteY0" fmla="*/ 0 h 2451538"/>
              <a:gd name="connsiteX1" fmla="*/ 5802630 w 5802630"/>
              <a:gd name="connsiteY1" fmla="*/ 0 h 2451538"/>
              <a:gd name="connsiteX2" fmla="*/ 5189746 w 5802630"/>
              <a:gd name="connsiteY2" fmla="*/ 2451538 h 2451538"/>
              <a:gd name="connsiteX3" fmla="*/ 0 w 5802630"/>
              <a:gd name="connsiteY3" fmla="*/ 2451538 h 2451538"/>
            </a:gdLst>
            <a:ahLst/>
            <a:cxnLst>
              <a:cxn ang="0">
                <a:pos x="connsiteX0" y="connsiteY0"/>
              </a:cxn>
              <a:cxn ang="0">
                <a:pos x="connsiteX1" y="connsiteY1"/>
              </a:cxn>
              <a:cxn ang="0">
                <a:pos x="connsiteX2" y="connsiteY2"/>
              </a:cxn>
              <a:cxn ang="0">
                <a:pos x="connsiteX3" y="connsiteY3"/>
              </a:cxn>
            </a:cxnLst>
            <a:rect l="l" t="t" r="r" b="b"/>
            <a:pathLst>
              <a:path w="5802630" h="2451538">
                <a:moveTo>
                  <a:pt x="612885" y="0"/>
                </a:moveTo>
                <a:lnTo>
                  <a:pt x="5802630" y="0"/>
                </a:lnTo>
                <a:lnTo>
                  <a:pt x="5189746" y="2451538"/>
                </a:lnTo>
                <a:lnTo>
                  <a:pt x="0" y="2451538"/>
                </a:lnTo>
                <a:close/>
              </a:path>
            </a:pathLst>
          </a:custGeom>
          <a:pattFill prst="pct5">
            <a:fgClr>
              <a:schemeClr val="accent1"/>
            </a:fgClr>
            <a:bgClr>
              <a:schemeClr val="bg1"/>
            </a:bgClr>
          </a:pattFill>
        </p:spPr>
        <p:txBody>
          <a:bodyPr wrap="square">
            <a:noAutofit/>
          </a:bodyPr>
          <a:lstStyle>
            <a:lvl1pPr>
              <a:defRPr sz="1200">
                <a:latin typeface="Lato" panose="020F0502020204030203" pitchFamily="34" charset="0"/>
              </a:defRPr>
            </a:lvl1pPr>
          </a:lstStyle>
          <a:p>
            <a:endParaRPr lang="id-ID" dirty="0"/>
          </a:p>
        </p:txBody>
      </p:sp>
    </p:spTree>
    <p:extLst>
      <p:ext uri="{BB962C8B-B14F-4D97-AF65-F5344CB8AC3E}">
        <p14:creationId xmlns:p14="http://schemas.microsoft.com/office/powerpoint/2010/main" val="3023829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yout 6">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25F5298-11A0-4C0F-B61A-7E9617A384BF}"/>
              </a:ext>
            </a:extLst>
          </p:cNvPr>
          <p:cNvSpPr>
            <a:spLocks noGrp="1"/>
          </p:cNvSpPr>
          <p:nvPr>
            <p:ph type="pic" sz="quarter" idx="14"/>
          </p:nvPr>
        </p:nvSpPr>
        <p:spPr>
          <a:xfrm>
            <a:off x="995681" y="477520"/>
            <a:ext cx="4552951" cy="5902960"/>
          </a:xfrm>
          <a:custGeom>
            <a:avLst/>
            <a:gdLst>
              <a:gd name="connsiteX0" fmla="*/ 1930400 w 4552951"/>
              <a:gd name="connsiteY0" fmla="*/ 1622018 h 5902960"/>
              <a:gd name="connsiteX1" fmla="*/ 4552951 w 4552951"/>
              <a:gd name="connsiteY1" fmla="*/ 1622018 h 5902960"/>
              <a:gd name="connsiteX2" fmla="*/ 4552951 w 4552951"/>
              <a:gd name="connsiteY2" fmla="*/ 5902960 h 5902960"/>
              <a:gd name="connsiteX3" fmla="*/ 1930400 w 4552951"/>
              <a:gd name="connsiteY3" fmla="*/ 5902960 h 5902960"/>
              <a:gd name="connsiteX4" fmla="*/ 0 w 4552951"/>
              <a:gd name="connsiteY4" fmla="*/ 0 h 5902960"/>
              <a:gd name="connsiteX5" fmla="*/ 2773680 w 4552951"/>
              <a:gd name="connsiteY5" fmla="*/ 0 h 5902960"/>
              <a:gd name="connsiteX6" fmla="*/ 2773680 w 4552951"/>
              <a:gd name="connsiteY6" fmla="*/ 1505178 h 5902960"/>
              <a:gd name="connsiteX7" fmla="*/ 1816734 w 4552951"/>
              <a:gd name="connsiteY7" fmla="*/ 1505178 h 5902960"/>
              <a:gd name="connsiteX8" fmla="*/ 1816734 w 4552951"/>
              <a:gd name="connsiteY8" fmla="*/ 5598160 h 5902960"/>
              <a:gd name="connsiteX9" fmla="*/ 0 w 4552951"/>
              <a:gd name="connsiteY9" fmla="*/ 5598160 h 590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52951" h="5902960">
                <a:moveTo>
                  <a:pt x="1930400" y="1622018"/>
                </a:moveTo>
                <a:lnTo>
                  <a:pt x="4552951" y="1622018"/>
                </a:lnTo>
                <a:lnTo>
                  <a:pt x="4552951" y="5902960"/>
                </a:lnTo>
                <a:lnTo>
                  <a:pt x="1930400" y="5902960"/>
                </a:lnTo>
                <a:close/>
                <a:moveTo>
                  <a:pt x="0" y="0"/>
                </a:moveTo>
                <a:lnTo>
                  <a:pt x="2773680" y="0"/>
                </a:lnTo>
                <a:lnTo>
                  <a:pt x="2773680" y="1505178"/>
                </a:lnTo>
                <a:lnTo>
                  <a:pt x="1816734" y="1505178"/>
                </a:lnTo>
                <a:lnTo>
                  <a:pt x="1816734" y="5598160"/>
                </a:lnTo>
                <a:lnTo>
                  <a:pt x="0" y="5598160"/>
                </a:lnTo>
                <a:close/>
              </a:path>
            </a:pathLst>
          </a:custGeom>
          <a:pattFill prst="pct5">
            <a:fgClr>
              <a:schemeClr val="accent1"/>
            </a:fgClr>
            <a:bgClr>
              <a:schemeClr val="bg1"/>
            </a:bgClr>
          </a:pattFill>
        </p:spPr>
        <p:txBody>
          <a:bodyPr wrap="square">
            <a:noAutofit/>
          </a:bodyPr>
          <a:lstStyle>
            <a:lvl1pPr>
              <a:defRPr sz="1200">
                <a:latin typeface="Lato" panose="020F0502020204030203" pitchFamily="34" charset="0"/>
              </a:defRPr>
            </a:lvl1pPr>
          </a:lstStyle>
          <a:p>
            <a:endParaRPr lang="id-ID" dirty="0"/>
          </a:p>
        </p:txBody>
      </p:sp>
      <p:sp>
        <p:nvSpPr>
          <p:cNvPr id="4" name="Freeform: Shape 3">
            <a:extLst>
              <a:ext uri="{FF2B5EF4-FFF2-40B4-BE49-F238E27FC236}">
                <a16:creationId xmlns:a16="http://schemas.microsoft.com/office/drawing/2014/main" id="{08D2457B-4074-4DCF-8B25-E9E27E079176}"/>
              </a:ext>
            </a:extLst>
          </p:cNvPr>
          <p:cNvSpPr/>
          <p:nvPr userDrawn="1"/>
        </p:nvSpPr>
        <p:spPr>
          <a:xfrm>
            <a:off x="0" y="3850640"/>
            <a:ext cx="3582944" cy="3007360"/>
          </a:xfrm>
          <a:custGeom>
            <a:avLst/>
            <a:gdLst>
              <a:gd name="connsiteX0" fmla="*/ 1615173 w 3582944"/>
              <a:gd name="connsiteY0" fmla="*/ 0 h 3007360"/>
              <a:gd name="connsiteX1" fmla="*/ 3582944 w 3582944"/>
              <a:gd name="connsiteY1" fmla="*/ 1967771 h 3007360"/>
              <a:gd name="connsiteX2" fmla="*/ 3345445 w 3582944"/>
              <a:gd name="connsiteY2" fmla="*/ 2905728 h 3007360"/>
              <a:gd name="connsiteX3" fmla="*/ 3283702 w 3582944"/>
              <a:gd name="connsiteY3" fmla="*/ 3007360 h 3007360"/>
              <a:gd name="connsiteX4" fmla="*/ 2319288 w 3582944"/>
              <a:gd name="connsiteY4" fmla="*/ 3007360 h 3007360"/>
              <a:gd name="connsiteX5" fmla="*/ 2413848 w 3582944"/>
              <a:gd name="connsiteY5" fmla="*/ 2936649 h 3007360"/>
              <a:gd name="connsiteX6" fmla="*/ 2870768 w 3582944"/>
              <a:gd name="connsiteY6" fmla="*/ 1967771 h 3007360"/>
              <a:gd name="connsiteX7" fmla="*/ 1615173 w 3582944"/>
              <a:gd name="connsiteY7" fmla="*/ 712176 h 3007360"/>
              <a:gd name="connsiteX8" fmla="*/ 359578 w 3582944"/>
              <a:gd name="connsiteY8" fmla="*/ 1967771 h 3007360"/>
              <a:gd name="connsiteX9" fmla="*/ 816498 w 3582944"/>
              <a:gd name="connsiteY9" fmla="*/ 2936649 h 3007360"/>
              <a:gd name="connsiteX10" fmla="*/ 911058 w 3582944"/>
              <a:gd name="connsiteY10" fmla="*/ 3007360 h 3007360"/>
              <a:gd name="connsiteX11" fmla="*/ 0 w 3582944"/>
              <a:gd name="connsiteY11" fmla="*/ 3007360 h 3007360"/>
              <a:gd name="connsiteX12" fmla="*/ 0 w 3582944"/>
              <a:gd name="connsiteY12" fmla="*/ 845462 h 3007360"/>
              <a:gd name="connsiteX13" fmla="*/ 96745 w 3582944"/>
              <a:gd name="connsiteY13" fmla="*/ 716086 h 3007360"/>
              <a:gd name="connsiteX14" fmla="*/ 1615173 w 3582944"/>
              <a:gd name="connsiteY14" fmla="*/ 0 h 300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82944" h="3007360">
                <a:moveTo>
                  <a:pt x="1615173" y="0"/>
                </a:moveTo>
                <a:cubicBezTo>
                  <a:pt x="2701943" y="0"/>
                  <a:pt x="3582944" y="881001"/>
                  <a:pt x="3582944" y="1967771"/>
                </a:cubicBezTo>
                <a:cubicBezTo>
                  <a:pt x="3582944" y="2307387"/>
                  <a:pt x="3496909" y="2626908"/>
                  <a:pt x="3345445" y="2905728"/>
                </a:cubicBezTo>
                <a:lnTo>
                  <a:pt x="3283702" y="3007360"/>
                </a:lnTo>
                <a:lnTo>
                  <a:pt x="2319288" y="3007360"/>
                </a:lnTo>
                <a:lnTo>
                  <a:pt x="2413848" y="2936649"/>
                </a:lnTo>
                <a:cubicBezTo>
                  <a:pt x="2692901" y="2706355"/>
                  <a:pt x="2870768" y="2357835"/>
                  <a:pt x="2870768" y="1967771"/>
                </a:cubicBezTo>
                <a:cubicBezTo>
                  <a:pt x="2870768" y="1274325"/>
                  <a:pt x="2308619" y="712176"/>
                  <a:pt x="1615173" y="712176"/>
                </a:cubicBezTo>
                <a:cubicBezTo>
                  <a:pt x="921727" y="712176"/>
                  <a:pt x="359578" y="1274325"/>
                  <a:pt x="359578" y="1967771"/>
                </a:cubicBezTo>
                <a:cubicBezTo>
                  <a:pt x="359578" y="2357835"/>
                  <a:pt x="537446" y="2706355"/>
                  <a:pt x="816498" y="2936649"/>
                </a:cubicBezTo>
                <a:lnTo>
                  <a:pt x="911058" y="3007360"/>
                </a:lnTo>
                <a:lnTo>
                  <a:pt x="0" y="3007360"/>
                </a:lnTo>
                <a:lnTo>
                  <a:pt x="0" y="845462"/>
                </a:lnTo>
                <a:lnTo>
                  <a:pt x="96745" y="716086"/>
                </a:lnTo>
                <a:cubicBezTo>
                  <a:pt x="457663" y="278754"/>
                  <a:pt x="1003865" y="0"/>
                  <a:pt x="16151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solidFill>
                <a:schemeClr val="tx1"/>
              </a:solidFill>
            </a:endParaRPr>
          </a:p>
        </p:txBody>
      </p:sp>
    </p:spTree>
    <p:extLst>
      <p:ext uri="{BB962C8B-B14F-4D97-AF65-F5344CB8AC3E}">
        <p14:creationId xmlns:p14="http://schemas.microsoft.com/office/powerpoint/2010/main" val="34641834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yout 7">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B89614E-EF8D-45D2-A412-AD2F40F5A584}"/>
              </a:ext>
            </a:extLst>
          </p:cNvPr>
          <p:cNvSpPr>
            <a:spLocks noGrp="1"/>
          </p:cNvSpPr>
          <p:nvPr>
            <p:ph type="pic" sz="quarter" idx="15"/>
          </p:nvPr>
        </p:nvSpPr>
        <p:spPr>
          <a:xfrm>
            <a:off x="1348226" y="502710"/>
            <a:ext cx="3972318" cy="5852580"/>
          </a:xfrm>
          <a:custGeom>
            <a:avLst/>
            <a:gdLst>
              <a:gd name="connsiteX0" fmla="*/ 0 w 3972318"/>
              <a:gd name="connsiteY0" fmla="*/ 0 h 5852580"/>
              <a:gd name="connsiteX1" fmla="*/ 3972318 w 3972318"/>
              <a:gd name="connsiteY1" fmla="*/ 0 h 5852580"/>
              <a:gd name="connsiteX2" fmla="*/ 3972318 w 3972318"/>
              <a:gd name="connsiteY2" fmla="*/ 5852580 h 5852580"/>
              <a:gd name="connsiteX3" fmla="*/ 0 w 3972318"/>
              <a:gd name="connsiteY3" fmla="*/ 5852580 h 5852580"/>
            </a:gdLst>
            <a:ahLst/>
            <a:cxnLst>
              <a:cxn ang="0">
                <a:pos x="connsiteX0" y="connsiteY0"/>
              </a:cxn>
              <a:cxn ang="0">
                <a:pos x="connsiteX1" y="connsiteY1"/>
              </a:cxn>
              <a:cxn ang="0">
                <a:pos x="connsiteX2" y="connsiteY2"/>
              </a:cxn>
              <a:cxn ang="0">
                <a:pos x="connsiteX3" y="connsiteY3"/>
              </a:cxn>
            </a:cxnLst>
            <a:rect l="l" t="t" r="r" b="b"/>
            <a:pathLst>
              <a:path w="3972318" h="5852580">
                <a:moveTo>
                  <a:pt x="0" y="0"/>
                </a:moveTo>
                <a:lnTo>
                  <a:pt x="3972318" y="0"/>
                </a:lnTo>
                <a:lnTo>
                  <a:pt x="3972318" y="5852580"/>
                </a:lnTo>
                <a:lnTo>
                  <a:pt x="0" y="5852580"/>
                </a:lnTo>
                <a:close/>
              </a:path>
            </a:pathLst>
          </a:custGeom>
          <a:pattFill prst="pct5">
            <a:fgClr>
              <a:schemeClr val="accent1"/>
            </a:fgClr>
            <a:bgClr>
              <a:schemeClr val="bg1"/>
            </a:bgClr>
          </a:pattFill>
        </p:spPr>
        <p:txBody>
          <a:bodyPr wrap="square">
            <a:noAutofit/>
          </a:bodyPr>
          <a:lstStyle>
            <a:lvl1pPr>
              <a:defRPr sz="1200">
                <a:latin typeface="Lato" panose="020F0502020204030203" pitchFamily="34" charset="0"/>
              </a:defRPr>
            </a:lvl1pPr>
          </a:lstStyle>
          <a:p>
            <a:endParaRPr lang="id-ID" dirty="0"/>
          </a:p>
        </p:txBody>
      </p:sp>
    </p:spTree>
    <p:extLst>
      <p:ext uri="{BB962C8B-B14F-4D97-AF65-F5344CB8AC3E}">
        <p14:creationId xmlns:p14="http://schemas.microsoft.com/office/powerpoint/2010/main" val="823106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E4C16-6C94-46E0-A224-8E562F34D9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4EB121-3D89-4E1D-AC66-89DF4E6FB5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4E9980-A6BC-4991-A8DA-EBA0B3BB6CCF}"/>
              </a:ext>
            </a:extLst>
          </p:cNvPr>
          <p:cNvSpPr>
            <a:spLocks noGrp="1"/>
          </p:cNvSpPr>
          <p:nvPr>
            <p:ph type="dt" sz="half" idx="10"/>
          </p:nvPr>
        </p:nvSpPr>
        <p:spPr/>
        <p:txBody>
          <a:bodyPr/>
          <a:lstStyle/>
          <a:p>
            <a:fld id="{1000FFB8-9044-4AC9-8006-38B9C9E21CFC}" type="datetimeFigureOut">
              <a:rPr lang="en-US" smtClean="0"/>
              <a:t>5/3/2022</a:t>
            </a:fld>
            <a:endParaRPr lang="en-US"/>
          </a:p>
        </p:txBody>
      </p:sp>
      <p:sp>
        <p:nvSpPr>
          <p:cNvPr id="5" name="Footer Placeholder 4">
            <a:extLst>
              <a:ext uri="{FF2B5EF4-FFF2-40B4-BE49-F238E27FC236}">
                <a16:creationId xmlns:a16="http://schemas.microsoft.com/office/drawing/2014/main" id="{821D841C-A821-4F21-8E66-3897AEAB3C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0A7274-0D52-447D-8AE3-5563F2A85B82}"/>
              </a:ext>
            </a:extLst>
          </p:cNvPr>
          <p:cNvSpPr>
            <a:spLocks noGrp="1"/>
          </p:cNvSpPr>
          <p:nvPr>
            <p:ph type="sldNum" sz="quarter" idx="12"/>
          </p:nvPr>
        </p:nvSpPr>
        <p:spPr/>
        <p:txBody>
          <a:bodyPr/>
          <a:lstStyle/>
          <a:p>
            <a:fld id="{2BF39430-C475-47AA-9FD6-B11FC408CD0B}" type="slidenum">
              <a:rPr lang="en-US" smtClean="0"/>
              <a:t>‹#›</a:t>
            </a:fld>
            <a:endParaRPr lang="en-US"/>
          </a:p>
        </p:txBody>
      </p:sp>
    </p:spTree>
    <p:extLst>
      <p:ext uri="{BB962C8B-B14F-4D97-AF65-F5344CB8AC3E}">
        <p14:creationId xmlns:p14="http://schemas.microsoft.com/office/powerpoint/2010/main" val="9092272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yout 8">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E04D8996-0C3C-4180-93E0-524CE85D1F32}"/>
              </a:ext>
            </a:extLst>
          </p:cNvPr>
          <p:cNvSpPr/>
          <p:nvPr userDrawn="1"/>
        </p:nvSpPr>
        <p:spPr>
          <a:xfrm>
            <a:off x="7666990" y="0"/>
            <a:ext cx="4525010" cy="6858000"/>
          </a:xfrm>
          <a:custGeom>
            <a:avLst/>
            <a:gdLst>
              <a:gd name="connsiteX0" fmla="*/ 731216 w 4723130"/>
              <a:gd name="connsiteY0" fmla="*/ 0 h 6858000"/>
              <a:gd name="connsiteX1" fmla="*/ 2040890 w 4723130"/>
              <a:gd name="connsiteY1" fmla="*/ 0 h 6858000"/>
              <a:gd name="connsiteX2" fmla="*/ 3229610 w 4723130"/>
              <a:gd name="connsiteY2" fmla="*/ 0 h 6858000"/>
              <a:gd name="connsiteX3" fmla="*/ 4723130 w 4723130"/>
              <a:gd name="connsiteY3" fmla="*/ 0 h 6858000"/>
              <a:gd name="connsiteX4" fmla="*/ 4723130 w 4723130"/>
              <a:gd name="connsiteY4" fmla="*/ 6858000 h 6858000"/>
              <a:gd name="connsiteX5" fmla="*/ 2498394 w 4723130"/>
              <a:gd name="connsiteY5" fmla="*/ 6858000 h 6858000"/>
              <a:gd name="connsiteX6" fmla="*/ 2040890 w 4723130"/>
              <a:gd name="connsiteY6" fmla="*/ 6858000 h 6858000"/>
              <a:gd name="connsiteX7" fmla="*/ 0 w 472313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23130" h="6858000">
                <a:moveTo>
                  <a:pt x="731216" y="0"/>
                </a:moveTo>
                <a:lnTo>
                  <a:pt x="2040890" y="0"/>
                </a:lnTo>
                <a:lnTo>
                  <a:pt x="3229610" y="0"/>
                </a:lnTo>
                <a:lnTo>
                  <a:pt x="4723130" y="0"/>
                </a:lnTo>
                <a:lnTo>
                  <a:pt x="4723130" y="6858000"/>
                </a:lnTo>
                <a:lnTo>
                  <a:pt x="2498394" y="6858000"/>
                </a:lnTo>
                <a:lnTo>
                  <a:pt x="2040890"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sp>
        <p:nvSpPr>
          <p:cNvPr id="9" name="Picture Placeholder 8">
            <a:extLst>
              <a:ext uri="{FF2B5EF4-FFF2-40B4-BE49-F238E27FC236}">
                <a16:creationId xmlns:a16="http://schemas.microsoft.com/office/drawing/2014/main" id="{EDD8FC20-3A61-421C-8B59-0A73C4792A96}"/>
              </a:ext>
            </a:extLst>
          </p:cNvPr>
          <p:cNvSpPr>
            <a:spLocks noGrp="1"/>
          </p:cNvSpPr>
          <p:nvPr>
            <p:ph type="pic" sz="quarter" idx="15"/>
          </p:nvPr>
        </p:nvSpPr>
        <p:spPr>
          <a:xfrm>
            <a:off x="6873875" y="472440"/>
            <a:ext cx="3154680" cy="5913120"/>
          </a:xfrm>
          <a:custGeom>
            <a:avLst/>
            <a:gdLst>
              <a:gd name="connsiteX0" fmla="*/ 630936 w 3154680"/>
              <a:gd name="connsiteY0" fmla="*/ 0 h 5913120"/>
              <a:gd name="connsiteX1" fmla="*/ 3154680 w 3154680"/>
              <a:gd name="connsiteY1" fmla="*/ 0 h 5913120"/>
              <a:gd name="connsiteX2" fmla="*/ 2523744 w 3154680"/>
              <a:gd name="connsiteY2" fmla="*/ 5913120 h 5913120"/>
              <a:gd name="connsiteX3" fmla="*/ 0 w 3154680"/>
              <a:gd name="connsiteY3" fmla="*/ 5913120 h 5913120"/>
            </a:gdLst>
            <a:ahLst/>
            <a:cxnLst>
              <a:cxn ang="0">
                <a:pos x="connsiteX0" y="connsiteY0"/>
              </a:cxn>
              <a:cxn ang="0">
                <a:pos x="connsiteX1" y="connsiteY1"/>
              </a:cxn>
              <a:cxn ang="0">
                <a:pos x="connsiteX2" y="connsiteY2"/>
              </a:cxn>
              <a:cxn ang="0">
                <a:pos x="connsiteX3" y="connsiteY3"/>
              </a:cxn>
            </a:cxnLst>
            <a:rect l="l" t="t" r="r" b="b"/>
            <a:pathLst>
              <a:path w="3154680" h="5913120">
                <a:moveTo>
                  <a:pt x="630936" y="0"/>
                </a:moveTo>
                <a:lnTo>
                  <a:pt x="3154680" y="0"/>
                </a:lnTo>
                <a:lnTo>
                  <a:pt x="2523744" y="5913120"/>
                </a:lnTo>
                <a:lnTo>
                  <a:pt x="0" y="5913120"/>
                </a:lnTo>
                <a:close/>
              </a:path>
            </a:pathLst>
          </a:custGeom>
          <a:pattFill prst="pct5">
            <a:fgClr>
              <a:schemeClr val="accent1"/>
            </a:fgClr>
            <a:bgClr>
              <a:schemeClr val="bg1"/>
            </a:bgClr>
          </a:pattFill>
        </p:spPr>
        <p:txBody>
          <a:bodyPr wrap="square">
            <a:noAutofit/>
          </a:bodyPr>
          <a:lstStyle>
            <a:lvl1pPr>
              <a:defRPr sz="1200">
                <a:latin typeface="Lato" panose="020F0502020204030203" pitchFamily="34" charset="0"/>
              </a:defRPr>
            </a:lvl1pPr>
          </a:lstStyle>
          <a:p>
            <a:endParaRPr lang="id-ID" dirty="0"/>
          </a:p>
        </p:txBody>
      </p:sp>
      <p:sp>
        <p:nvSpPr>
          <p:cNvPr id="11" name="Picture Placeholder 10">
            <a:extLst>
              <a:ext uri="{FF2B5EF4-FFF2-40B4-BE49-F238E27FC236}">
                <a16:creationId xmlns:a16="http://schemas.microsoft.com/office/drawing/2014/main" id="{7D102C21-220A-454F-B118-9F5669097B9E}"/>
              </a:ext>
            </a:extLst>
          </p:cNvPr>
          <p:cNvSpPr>
            <a:spLocks noGrp="1"/>
          </p:cNvSpPr>
          <p:nvPr>
            <p:ph type="pic" sz="quarter" idx="16"/>
          </p:nvPr>
        </p:nvSpPr>
        <p:spPr>
          <a:xfrm>
            <a:off x="9660891" y="472440"/>
            <a:ext cx="2531111" cy="5913120"/>
          </a:xfrm>
          <a:custGeom>
            <a:avLst/>
            <a:gdLst>
              <a:gd name="connsiteX0" fmla="*/ 630936 w 2531111"/>
              <a:gd name="connsiteY0" fmla="*/ 0 h 5913120"/>
              <a:gd name="connsiteX1" fmla="*/ 2531111 w 2531111"/>
              <a:gd name="connsiteY1" fmla="*/ 0 h 5913120"/>
              <a:gd name="connsiteX2" fmla="*/ 2531111 w 2531111"/>
              <a:gd name="connsiteY2" fmla="*/ 5844077 h 5913120"/>
              <a:gd name="connsiteX3" fmla="*/ 2523744 w 2531111"/>
              <a:gd name="connsiteY3" fmla="*/ 5913120 h 5913120"/>
              <a:gd name="connsiteX4" fmla="*/ 0 w 2531111"/>
              <a:gd name="connsiteY4" fmla="*/ 5913120 h 5913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1111" h="5913120">
                <a:moveTo>
                  <a:pt x="630936" y="0"/>
                </a:moveTo>
                <a:lnTo>
                  <a:pt x="2531111" y="0"/>
                </a:lnTo>
                <a:lnTo>
                  <a:pt x="2531111" y="5844077"/>
                </a:lnTo>
                <a:lnTo>
                  <a:pt x="2523744" y="5913120"/>
                </a:lnTo>
                <a:lnTo>
                  <a:pt x="0" y="5913120"/>
                </a:lnTo>
                <a:close/>
              </a:path>
            </a:pathLst>
          </a:custGeom>
          <a:pattFill prst="pct5">
            <a:fgClr>
              <a:schemeClr val="accent1"/>
            </a:fgClr>
            <a:bgClr>
              <a:schemeClr val="bg1"/>
            </a:bgClr>
          </a:pattFill>
        </p:spPr>
        <p:txBody>
          <a:bodyPr wrap="square">
            <a:noAutofit/>
          </a:bodyPr>
          <a:lstStyle>
            <a:lvl1pPr>
              <a:defRPr sz="1200">
                <a:latin typeface="Lato" panose="020F0502020204030203" pitchFamily="34" charset="0"/>
              </a:defRPr>
            </a:lvl1pPr>
          </a:lstStyle>
          <a:p>
            <a:endParaRPr lang="id-ID" dirty="0"/>
          </a:p>
        </p:txBody>
      </p:sp>
    </p:spTree>
    <p:extLst>
      <p:ext uri="{BB962C8B-B14F-4D97-AF65-F5344CB8AC3E}">
        <p14:creationId xmlns:p14="http://schemas.microsoft.com/office/powerpoint/2010/main" val="19656628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yout 9">
    <p:spTree>
      <p:nvGrpSpPr>
        <p:cNvPr id="1" name=""/>
        <p:cNvGrpSpPr/>
        <p:nvPr/>
      </p:nvGrpSpPr>
      <p:grpSpPr>
        <a:xfrm>
          <a:off x="0" y="0"/>
          <a:ext cx="0" cy="0"/>
          <a:chOff x="0" y="0"/>
          <a:chExt cx="0" cy="0"/>
        </a:xfrm>
      </p:grpSpPr>
      <p:sp>
        <p:nvSpPr>
          <p:cNvPr id="4" name="Parallelogram 3">
            <a:extLst>
              <a:ext uri="{FF2B5EF4-FFF2-40B4-BE49-F238E27FC236}">
                <a16:creationId xmlns:a16="http://schemas.microsoft.com/office/drawing/2014/main" id="{DB180379-8564-4E19-A1D8-5571617DF19A}"/>
              </a:ext>
            </a:extLst>
          </p:cNvPr>
          <p:cNvSpPr/>
          <p:nvPr userDrawn="1"/>
        </p:nvSpPr>
        <p:spPr>
          <a:xfrm>
            <a:off x="5617210" y="548254"/>
            <a:ext cx="4811318" cy="5758226"/>
          </a:xfrm>
          <a:prstGeom prst="parallelogram">
            <a:avLst>
              <a:gd name="adj" fmla="val 3856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Picture Placeholder 7">
            <a:extLst>
              <a:ext uri="{FF2B5EF4-FFF2-40B4-BE49-F238E27FC236}">
                <a16:creationId xmlns:a16="http://schemas.microsoft.com/office/drawing/2014/main" id="{6E64AFEC-28A0-4B00-A194-754DE290DEB9}"/>
              </a:ext>
            </a:extLst>
          </p:cNvPr>
          <p:cNvSpPr>
            <a:spLocks noGrp="1"/>
          </p:cNvSpPr>
          <p:nvPr>
            <p:ph type="pic" sz="quarter" idx="14"/>
          </p:nvPr>
        </p:nvSpPr>
        <p:spPr>
          <a:xfrm>
            <a:off x="5815330" y="0"/>
            <a:ext cx="5730240" cy="6858000"/>
          </a:xfrm>
          <a:custGeom>
            <a:avLst/>
            <a:gdLst>
              <a:gd name="connsiteX0" fmla="*/ 2209810 w 5730240"/>
              <a:gd name="connsiteY0" fmla="*/ 0 h 6858000"/>
              <a:gd name="connsiteX1" fmla="*/ 5730240 w 5730240"/>
              <a:gd name="connsiteY1" fmla="*/ 0 h 6858000"/>
              <a:gd name="connsiteX2" fmla="*/ 3520430 w 5730240"/>
              <a:gd name="connsiteY2" fmla="*/ 6858000 h 6858000"/>
              <a:gd name="connsiteX3" fmla="*/ 0 w 573024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730240" h="6858000">
                <a:moveTo>
                  <a:pt x="2209810" y="0"/>
                </a:moveTo>
                <a:lnTo>
                  <a:pt x="5730240" y="0"/>
                </a:lnTo>
                <a:lnTo>
                  <a:pt x="3520430" y="6858000"/>
                </a:lnTo>
                <a:lnTo>
                  <a:pt x="0" y="6858000"/>
                </a:lnTo>
                <a:close/>
              </a:path>
            </a:pathLst>
          </a:custGeom>
          <a:pattFill prst="pct5">
            <a:fgClr>
              <a:schemeClr val="accent1"/>
            </a:fgClr>
            <a:bgClr>
              <a:schemeClr val="bg1"/>
            </a:bgClr>
          </a:pattFill>
        </p:spPr>
        <p:txBody>
          <a:bodyPr wrap="square">
            <a:noAutofit/>
          </a:bodyPr>
          <a:lstStyle>
            <a:lvl1pPr>
              <a:defRPr sz="1200">
                <a:latin typeface="Lato" panose="020F0502020204030203" pitchFamily="34" charset="0"/>
              </a:defRPr>
            </a:lvl1pPr>
          </a:lstStyle>
          <a:p>
            <a:endParaRPr lang="id-ID" dirty="0"/>
          </a:p>
        </p:txBody>
      </p:sp>
    </p:spTree>
    <p:extLst>
      <p:ext uri="{BB962C8B-B14F-4D97-AF65-F5344CB8AC3E}">
        <p14:creationId xmlns:p14="http://schemas.microsoft.com/office/powerpoint/2010/main" val="23557400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ayout 10">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48EE852-7BF8-47C8-9317-BE65B72652EC}"/>
              </a:ext>
            </a:extLst>
          </p:cNvPr>
          <p:cNvSpPr>
            <a:spLocks noGrp="1"/>
          </p:cNvSpPr>
          <p:nvPr>
            <p:ph type="pic" sz="quarter" idx="14"/>
          </p:nvPr>
        </p:nvSpPr>
        <p:spPr>
          <a:xfrm>
            <a:off x="8808720" y="0"/>
            <a:ext cx="3383280" cy="6858000"/>
          </a:xfrm>
          <a:custGeom>
            <a:avLst/>
            <a:gdLst>
              <a:gd name="connsiteX0" fmla="*/ 0 w 3383280"/>
              <a:gd name="connsiteY0" fmla="*/ 0 h 6858000"/>
              <a:gd name="connsiteX1" fmla="*/ 3383280 w 3383280"/>
              <a:gd name="connsiteY1" fmla="*/ 0 h 6858000"/>
              <a:gd name="connsiteX2" fmla="*/ 3383280 w 3383280"/>
              <a:gd name="connsiteY2" fmla="*/ 6858000 h 6858000"/>
              <a:gd name="connsiteX3" fmla="*/ 0 w 33832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83280" h="6858000">
                <a:moveTo>
                  <a:pt x="0" y="0"/>
                </a:moveTo>
                <a:lnTo>
                  <a:pt x="3383280" y="0"/>
                </a:lnTo>
                <a:lnTo>
                  <a:pt x="3383280" y="6858000"/>
                </a:lnTo>
                <a:lnTo>
                  <a:pt x="0" y="6858000"/>
                </a:lnTo>
                <a:close/>
              </a:path>
            </a:pathLst>
          </a:custGeom>
          <a:pattFill prst="pct5">
            <a:fgClr>
              <a:schemeClr val="accent1"/>
            </a:fgClr>
            <a:bgClr>
              <a:schemeClr val="bg1"/>
            </a:bgClr>
          </a:pattFill>
        </p:spPr>
        <p:txBody>
          <a:bodyPr wrap="square">
            <a:noAutofit/>
          </a:bodyPr>
          <a:lstStyle>
            <a:lvl1pPr>
              <a:defRPr sz="1200">
                <a:latin typeface="Lato" panose="020F0502020204030203" pitchFamily="34" charset="0"/>
              </a:defRPr>
            </a:lvl1pPr>
          </a:lstStyle>
          <a:p>
            <a:endParaRPr lang="id-ID" dirty="0"/>
          </a:p>
        </p:txBody>
      </p:sp>
      <p:sp>
        <p:nvSpPr>
          <p:cNvPr id="11" name="Picture Placeholder 10">
            <a:extLst>
              <a:ext uri="{FF2B5EF4-FFF2-40B4-BE49-F238E27FC236}">
                <a16:creationId xmlns:a16="http://schemas.microsoft.com/office/drawing/2014/main" id="{A590A6BB-A839-4BCE-B08D-ED0353E100D1}"/>
              </a:ext>
            </a:extLst>
          </p:cNvPr>
          <p:cNvSpPr>
            <a:spLocks noGrp="1"/>
          </p:cNvSpPr>
          <p:nvPr>
            <p:ph type="pic" sz="quarter" idx="15"/>
          </p:nvPr>
        </p:nvSpPr>
        <p:spPr>
          <a:xfrm>
            <a:off x="5242560" y="0"/>
            <a:ext cx="3383280" cy="6858000"/>
          </a:xfrm>
          <a:custGeom>
            <a:avLst/>
            <a:gdLst>
              <a:gd name="connsiteX0" fmla="*/ 0 w 3383280"/>
              <a:gd name="connsiteY0" fmla="*/ 0 h 6858000"/>
              <a:gd name="connsiteX1" fmla="*/ 3383280 w 3383280"/>
              <a:gd name="connsiteY1" fmla="*/ 0 h 6858000"/>
              <a:gd name="connsiteX2" fmla="*/ 3383280 w 3383280"/>
              <a:gd name="connsiteY2" fmla="*/ 6858000 h 6858000"/>
              <a:gd name="connsiteX3" fmla="*/ 0 w 33832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83280" h="6858000">
                <a:moveTo>
                  <a:pt x="0" y="0"/>
                </a:moveTo>
                <a:lnTo>
                  <a:pt x="3383280" y="0"/>
                </a:lnTo>
                <a:lnTo>
                  <a:pt x="3383280" y="6858000"/>
                </a:lnTo>
                <a:lnTo>
                  <a:pt x="0" y="6858000"/>
                </a:lnTo>
                <a:close/>
              </a:path>
            </a:pathLst>
          </a:custGeom>
          <a:pattFill prst="pct5">
            <a:fgClr>
              <a:schemeClr val="accent1"/>
            </a:fgClr>
            <a:bgClr>
              <a:schemeClr val="bg1"/>
            </a:bgClr>
          </a:pattFill>
        </p:spPr>
        <p:txBody>
          <a:bodyPr wrap="square">
            <a:noAutofit/>
          </a:bodyPr>
          <a:lstStyle>
            <a:lvl1pPr>
              <a:defRPr sz="1200">
                <a:latin typeface="Lato" panose="020F0502020204030203" pitchFamily="34" charset="0"/>
              </a:defRPr>
            </a:lvl1pPr>
          </a:lstStyle>
          <a:p>
            <a:endParaRPr lang="id-ID" dirty="0"/>
          </a:p>
        </p:txBody>
      </p:sp>
    </p:spTree>
    <p:extLst>
      <p:ext uri="{BB962C8B-B14F-4D97-AF65-F5344CB8AC3E}">
        <p14:creationId xmlns:p14="http://schemas.microsoft.com/office/powerpoint/2010/main" val="36196331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ayout 1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720B44F-0344-49B1-809D-6053AF262189}"/>
              </a:ext>
            </a:extLst>
          </p:cNvPr>
          <p:cNvSpPr/>
          <p:nvPr userDrawn="1"/>
        </p:nvSpPr>
        <p:spPr>
          <a:xfrm>
            <a:off x="5992427" y="0"/>
            <a:ext cx="6199573"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7" name="Picture Placeholder 26">
            <a:extLst>
              <a:ext uri="{FF2B5EF4-FFF2-40B4-BE49-F238E27FC236}">
                <a16:creationId xmlns:a16="http://schemas.microsoft.com/office/drawing/2014/main" id="{306CD81A-E634-418C-91B7-D82AC0C78A9F}"/>
              </a:ext>
            </a:extLst>
          </p:cNvPr>
          <p:cNvSpPr>
            <a:spLocks noGrp="1"/>
          </p:cNvSpPr>
          <p:nvPr>
            <p:ph type="pic" sz="quarter" idx="16"/>
          </p:nvPr>
        </p:nvSpPr>
        <p:spPr>
          <a:xfrm>
            <a:off x="9809814" y="273764"/>
            <a:ext cx="1906958" cy="2322532"/>
          </a:xfrm>
          <a:custGeom>
            <a:avLst/>
            <a:gdLst>
              <a:gd name="connsiteX0" fmla="*/ 0 w 1906958"/>
              <a:gd name="connsiteY0" fmla="*/ 0 h 2322532"/>
              <a:gd name="connsiteX1" fmla="*/ 1906958 w 1906958"/>
              <a:gd name="connsiteY1" fmla="*/ 0 h 2322532"/>
              <a:gd name="connsiteX2" fmla="*/ 1906958 w 1906958"/>
              <a:gd name="connsiteY2" fmla="*/ 2322532 h 2322532"/>
              <a:gd name="connsiteX3" fmla="*/ 0 w 1906958"/>
              <a:gd name="connsiteY3" fmla="*/ 2322532 h 2322532"/>
            </a:gdLst>
            <a:ahLst/>
            <a:cxnLst>
              <a:cxn ang="0">
                <a:pos x="connsiteX0" y="connsiteY0"/>
              </a:cxn>
              <a:cxn ang="0">
                <a:pos x="connsiteX1" y="connsiteY1"/>
              </a:cxn>
              <a:cxn ang="0">
                <a:pos x="connsiteX2" y="connsiteY2"/>
              </a:cxn>
              <a:cxn ang="0">
                <a:pos x="connsiteX3" y="connsiteY3"/>
              </a:cxn>
            </a:cxnLst>
            <a:rect l="l" t="t" r="r" b="b"/>
            <a:pathLst>
              <a:path w="1906958" h="2322532">
                <a:moveTo>
                  <a:pt x="0" y="0"/>
                </a:moveTo>
                <a:lnTo>
                  <a:pt x="1906958" y="0"/>
                </a:lnTo>
                <a:lnTo>
                  <a:pt x="1906958" y="2322532"/>
                </a:lnTo>
                <a:lnTo>
                  <a:pt x="0" y="2322532"/>
                </a:lnTo>
                <a:close/>
              </a:path>
            </a:pathLst>
          </a:custGeom>
          <a:pattFill prst="pct5">
            <a:fgClr>
              <a:schemeClr val="accent1"/>
            </a:fgClr>
            <a:bgClr>
              <a:schemeClr val="bg1"/>
            </a:bgClr>
          </a:pattFill>
        </p:spPr>
        <p:txBody>
          <a:bodyPr wrap="square">
            <a:noAutofit/>
          </a:bodyPr>
          <a:lstStyle>
            <a:lvl1pPr>
              <a:defRPr sz="1200">
                <a:latin typeface="Lato" panose="020F0502020204030203" pitchFamily="34" charset="0"/>
              </a:defRPr>
            </a:lvl1pPr>
          </a:lstStyle>
          <a:p>
            <a:endParaRPr lang="id-ID" dirty="0"/>
          </a:p>
        </p:txBody>
      </p:sp>
      <p:sp>
        <p:nvSpPr>
          <p:cNvPr id="28" name="Picture Placeholder 27">
            <a:extLst>
              <a:ext uri="{FF2B5EF4-FFF2-40B4-BE49-F238E27FC236}">
                <a16:creationId xmlns:a16="http://schemas.microsoft.com/office/drawing/2014/main" id="{272A3375-7C3B-46D2-84B6-71B1709024D9}"/>
              </a:ext>
            </a:extLst>
          </p:cNvPr>
          <p:cNvSpPr>
            <a:spLocks noGrp="1"/>
          </p:cNvSpPr>
          <p:nvPr>
            <p:ph type="pic" sz="quarter" idx="17"/>
          </p:nvPr>
        </p:nvSpPr>
        <p:spPr>
          <a:xfrm>
            <a:off x="7131064" y="3646894"/>
            <a:ext cx="1906958" cy="2322532"/>
          </a:xfrm>
          <a:custGeom>
            <a:avLst/>
            <a:gdLst>
              <a:gd name="connsiteX0" fmla="*/ 0 w 1906958"/>
              <a:gd name="connsiteY0" fmla="*/ 0 h 2322532"/>
              <a:gd name="connsiteX1" fmla="*/ 1906958 w 1906958"/>
              <a:gd name="connsiteY1" fmla="*/ 0 h 2322532"/>
              <a:gd name="connsiteX2" fmla="*/ 1906958 w 1906958"/>
              <a:gd name="connsiteY2" fmla="*/ 2322532 h 2322532"/>
              <a:gd name="connsiteX3" fmla="*/ 0 w 1906958"/>
              <a:gd name="connsiteY3" fmla="*/ 2322532 h 2322532"/>
            </a:gdLst>
            <a:ahLst/>
            <a:cxnLst>
              <a:cxn ang="0">
                <a:pos x="connsiteX0" y="connsiteY0"/>
              </a:cxn>
              <a:cxn ang="0">
                <a:pos x="connsiteX1" y="connsiteY1"/>
              </a:cxn>
              <a:cxn ang="0">
                <a:pos x="connsiteX2" y="connsiteY2"/>
              </a:cxn>
              <a:cxn ang="0">
                <a:pos x="connsiteX3" y="connsiteY3"/>
              </a:cxn>
            </a:cxnLst>
            <a:rect l="l" t="t" r="r" b="b"/>
            <a:pathLst>
              <a:path w="1906958" h="2322532">
                <a:moveTo>
                  <a:pt x="0" y="0"/>
                </a:moveTo>
                <a:lnTo>
                  <a:pt x="1906958" y="0"/>
                </a:lnTo>
                <a:lnTo>
                  <a:pt x="1906958" y="2322532"/>
                </a:lnTo>
                <a:lnTo>
                  <a:pt x="0" y="2322532"/>
                </a:lnTo>
                <a:close/>
              </a:path>
            </a:pathLst>
          </a:custGeom>
          <a:pattFill prst="pct5">
            <a:fgClr>
              <a:schemeClr val="accent1"/>
            </a:fgClr>
            <a:bgClr>
              <a:schemeClr val="bg1"/>
            </a:bgClr>
          </a:pattFill>
        </p:spPr>
        <p:txBody>
          <a:bodyPr wrap="square">
            <a:noAutofit/>
          </a:bodyPr>
          <a:lstStyle>
            <a:lvl1pPr>
              <a:defRPr sz="1200">
                <a:latin typeface="Lato" panose="020F0502020204030203" pitchFamily="34" charset="0"/>
              </a:defRPr>
            </a:lvl1pPr>
          </a:lstStyle>
          <a:p>
            <a:endParaRPr lang="id-ID" dirty="0"/>
          </a:p>
        </p:txBody>
      </p:sp>
      <p:sp>
        <p:nvSpPr>
          <p:cNvPr id="29" name="Picture Placeholder 28">
            <a:extLst>
              <a:ext uri="{FF2B5EF4-FFF2-40B4-BE49-F238E27FC236}">
                <a16:creationId xmlns:a16="http://schemas.microsoft.com/office/drawing/2014/main" id="{7CEAD56B-77F1-434D-9687-1D7C6049D083}"/>
              </a:ext>
            </a:extLst>
          </p:cNvPr>
          <p:cNvSpPr>
            <a:spLocks noGrp="1"/>
          </p:cNvSpPr>
          <p:nvPr>
            <p:ph type="pic" sz="quarter" idx="18"/>
          </p:nvPr>
        </p:nvSpPr>
        <p:spPr>
          <a:xfrm>
            <a:off x="9809814" y="3646894"/>
            <a:ext cx="1906958" cy="2322532"/>
          </a:xfrm>
          <a:custGeom>
            <a:avLst/>
            <a:gdLst>
              <a:gd name="connsiteX0" fmla="*/ 0 w 1906958"/>
              <a:gd name="connsiteY0" fmla="*/ 0 h 2322532"/>
              <a:gd name="connsiteX1" fmla="*/ 1906958 w 1906958"/>
              <a:gd name="connsiteY1" fmla="*/ 0 h 2322532"/>
              <a:gd name="connsiteX2" fmla="*/ 1906958 w 1906958"/>
              <a:gd name="connsiteY2" fmla="*/ 2322532 h 2322532"/>
              <a:gd name="connsiteX3" fmla="*/ 0 w 1906958"/>
              <a:gd name="connsiteY3" fmla="*/ 2322532 h 2322532"/>
            </a:gdLst>
            <a:ahLst/>
            <a:cxnLst>
              <a:cxn ang="0">
                <a:pos x="connsiteX0" y="connsiteY0"/>
              </a:cxn>
              <a:cxn ang="0">
                <a:pos x="connsiteX1" y="connsiteY1"/>
              </a:cxn>
              <a:cxn ang="0">
                <a:pos x="connsiteX2" y="connsiteY2"/>
              </a:cxn>
              <a:cxn ang="0">
                <a:pos x="connsiteX3" y="connsiteY3"/>
              </a:cxn>
            </a:cxnLst>
            <a:rect l="l" t="t" r="r" b="b"/>
            <a:pathLst>
              <a:path w="1906958" h="2322532">
                <a:moveTo>
                  <a:pt x="0" y="0"/>
                </a:moveTo>
                <a:lnTo>
                  <a:pt x="1906958" y="0"/>
                </a:lnTo>
                <a:lnTo>
                  <a:pt x="1906958" y="2322532"/>
                </a:lnTo>
                <a:lnTo>
                  <a:pt x="0" y="2322532"/>
                </a:lnTo>
                <a:close/>
              </a:path>
            </a:pathLst>
          </a:custGeom>
          <a:pattFill prst="pct5">
            <a:fgClr>
              <a:schemeClr val="accent1"/>
            </a:fgClr>
            <a:bgClr>
              <a:schemeClr val="bg1"/>
            </a:bgClr>
          </a:pattFill>
        </p:spPr>
        <p:txBody>
          <a:bodyPr wrap="square">
            <a:noAutofit/>
          </a:bodyPr>
          <a:lstStyle>
            <a:lvl1pPr>
              <a:defRPr sz="1200">
                <a:latin typeface="Lato" panose="020F0502020204030203" pitchFamily="34" charset="0"/>
              </a:defRPr>
            </a:lvl1pPr>
          </a:lstStyle>
          <a:p>
            <a:endParaRPr lang="id-ID" dirty="0"/>
          </a:p>
        </p:txBody>
      </p:sp>
      <p:sp>
        <p:nvSpPr>
          <p:cNvPr id="26" name="Picture Placeholder 25">
            <a:extLst>
              <a:ext uri="{FF2B5EF4-FFF2-40B4-BE49-F238E27FC236}">
                <a16:creationId xmlns:a16="http://schemas.microsoft.com/office/drawing/2014/main" id="{EDFB1A0F-2F6A-4EC2-96BF-83DC512A3A78}"/>
              </a:ext>
            </a:extLst>
          </p:cNvPr>
          <p:cNvSpPr>
            <a:spLocks noGrp="1"/>
          </p:cNvSpPr>
          <p:nvPr>
            <p:ph type="pic" sz="quarter" idx="15"/>
          </p:nvPr>
        </p:nvSpPr>
        <p:spPr>
          <a:xfrm>
            <a:off x="7131064" y="273764"/>
            <a:ext cx="1906958" cy="2322532"/>
          </a:xfrm>
          <a:custGeom>
            <a:avLst/>
            <a:gdLst>
              <a:gd name="connsiteX0" fmla="*/ 0 w 1906958"/>
              <a:gd name="connsiteY0" fmla="*/ 0 h 2322532"/>
              <a:gd name="connsiteX1" fmla="*/ 1906958 w 1906958"/>
              <a:gd name="connsiteY1" fmla="*/ 0 h 2322532"/>
              <a:gd name="connsiteX2" fmla="*/ 1906958 w 1906958"/>
              <a:gd name="connsiteY2" fmla="*/ 2322532 h 2322532"/>
              <a:gd name="connsiteX3" fmla="*/ 0 w 1906958"/>
              <a:gd name="connsiteY3" fmla="*/ 2322532 h 2322532"/>
            </a:gdLst>
            <a:ahLst/>
            <a:cxnLst>
              <a:cxn ang="0">
                <a:pos x="connsiteX0" y="connsiteY0"/>
              </a:cxn>
              <a:cxn ang="0">
                <a:pos x="connsiteX1" y="connsiteY1"/>
              </a:cxn>
              <a:cxn ang="0">
                <a:pos x="connsiteX2" y="connsiteY2"/>
              </a:cxn>
              <a:cxn ang="0">
                <a:pos x="connsiteX3" y="connsiteY3"/>
              </a:cxn>
            </a:cxnLst>
            <a:rect l="l" t="t" r="r" b="b"/>
            <a:pathLst>
              <a:path w="1906958" h="2322532">
                <a:moveTo>
                  <a:pt x="0" y="0"/>
                </a:moveTo>
                <a:lnTo>
                  <a:pt x="1906958" y="0"/>
                </a:lnTo>
                <a:lnTo>
                  <a:pt x="1906958" y="2322532"/>
                </a:lnTo>
                <a:lnTo>
                  <a:pt x="0" y="2322532"/>
                </a:lnTo>
                <a:close/>
              </a:path>
            </a:pathLst>
          </a:custGeom>
          <a:pattFill prst="pct5">
            <a:fgClr>
              <a:schemeClr val="accent1"/>
            </a:fgClr>
            <a:bgClr>
              <a:schemeClr val="bg1"/>
            </a:bgClr>
          </a:pattFill>
        </p:spPr>
        <p:txBody>
          <a:bodyPr wrap="square">
            <a:noAutofit/>
          </a:bodyPr>
          <a:lstStyle>
            <a:lvl1pPr>
              <a:defRPr sz="1200">
                <a:latin typeface="Lato" panose="020F0502020204030203" pitchFamily="34" charset="0"/>
              </a:defRPr>
            </a:lvl1pPr>
          </a:lstStyle>
          <a:p>
            <a:endParaRPr lang="id-ID" dirty="0"/>
          </a:p>
        </p:txBody>
      </p:sp>
      <p:sp>
        <p:nvSpPr>
          <p:cNvPr id="24" name="Rectangle 23">
            <a:extLst>
              <a:ext uri="{FF2B5EF4-FFF2-40B4-BE49-F238E27FC236}">
                <a16:creationId xmlns:a16="http://schemas.microsoft.com/office/drawing/2014/main" id="{A42427B4-9530-4B97-99F6-0B2D4F4D09A1}"/>
              </a:ext>
            </a:extLst>
          </p:cNvPr>
          <p:cNvSpPr/>
          <p:nvPr userDrawn="1"/>
        </p:nvSpPr>
        <p:spPr>
          <a:xfrm>
            <a:off x="0" y="0"/>
            <a:ext cx="47144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10051880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yout 12">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4AB4B6D-F0E9-4675-A08E-48523214B5B1}"/>
              </a:ext>
            </a:extLst>
          </p:cNvPr>
          <p:cNvSpPr/>
          <p:nvPr userDrawn="1"/>
        </p:nvSpPr>
        <p:spPr>
          <a:xfrm>
            <a:off x="6669806" y="3517073"/>
            <a:ext cx="1493208" cy="16000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ectangle 16">
            <a:extLst>
              <a:ext uri="{FF2B5EF4-FFF2-40B4-BE49-F238E27FC236}">
                <a16:creationId xmlns:a16="http://schemas.microsoft.com/office/drawing/2014/main" id="{B11D07C2-8273-4BCD-9AA9-733F13EBF00D}"/>
              </a:ext>
            </a:extLst>
          </p:cNvPr>
          <p:cNvSpPr/>
          <p:nvPr userDrawn="1"/>
        </p:nvSpPr>
        <p:spPr>
          <a:xfrm>
            <a:off x="9361219" y="3517073"/>
            <a:ext cx="1493208" cy="16000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6">
            <a:extLst>
              <a:ext uri="{FF2B5EF4-FFF2-40B4-BE49-F238E27FC236}">
                <a16:creationId xmlns:a16="http://schemas.microsoft.com/office/drawing/2014/main" id="{7A832D7B-4C99-4E2D-B9E9-BC14B9F6B9CE}"/>
              </a:ext>
            </a:extLst>
          </p:cNvPr>
          <p:cNvSpPr/>
          <p:nvPr userDrawn="1"/>
        </p:nvSpPr>
        <p:spPr>
          <a:xfrm>
            <a:off x="1313614" y="3517073"/>
            <a:ext cx="1493208" cy="16000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Picture Placeholder 18">
            <a:extLst>
              <a:ext uri="{FF2B5EF4-FFF2-40B4-BE49-F238E27FC236}">
                <a16:creationId xmlns:a16="http://schemas.microsoft.com/office/drawing/2014/main" id="{19159A06-570B-44C4-9C47-3EA312591EB2}"/>
              </a:ext>
            </a:extLst>
          </p:cNvPr>
          <p:cNvSpPr>
            <a:spLocks noGrp="1"/>
          </p:cNvSpPr>
          <p:nvPr>
            <p:ph type="pic" sz="quarter" idx="14"/>
          </p:nvPr>
        </p:nvSpPr>
        <p:spPr>
          <a:xfrm>
            <a:off x="1214482" y="3607752"/>
            <a:ext cx="1493208" cy="1600024"/>
          </a:xfrm>
          <a:custGeom>
            <a:avLst/>
            <a:gdLst>
              <a:gd name="connsiteX0" fmla="*/ 0 w 1493208"/>
              <a:gd name="connsiteY0" fmla="*/ 0 h 1600024"/>
              <a:gd name="connsiteX1" fmla="*/ 1493208 w 1493208"/>
              <a:gd name="connsiteY1" fmla="*/ 0 h 1600024"/>
              <a:gd name="connsiteX2" fmla="*/ 1493208 w 1493208"/>
              <a:gd name="connsiteY2" fmla="*/ 1600024 h 1600024"/>
              <a:gd name="connsiteX3" fmla="*/ 0 w 1493208"/>
              <a:gd name="connsiteY3" fmla="*/ 1600024 h 1600024"/>
            </a:gdLst>
            <a:ahLst/>
            <a:cxnLst>
              <a:cxn ang="0">
                <a:pos x="connsiteX0" y="connsiteY0"/>
              </a:cxn>
              <a:cxn ang="0">
                <a:pos x="connsiteX1" y="connsiteY1"/>
              </a:cxn>
              <a:cxn ang="0">
                <a:pos x="connsiteX2" y="connsiteY2"/>
              </a:cxn>
              <a:cxn ang="0">
                <a:pos x="connsiteX3" y="connsiteY3"/>
              </a:cxn>
            </a:cxnLst>
            <a:rect l="l" t="t" r="r" b="b"/>
            <a:pathLst>
              <a:path w="1493208" h="1600024">
                <a:moveTo>
                  <a:pt x="0" y="0"/>
                </a:moveTo>
                <a:lnTo>
                  <a:pt x="1493208" y="0"/>
                </a:lnTo>
                <a:lnTo>
                  <a:pt x="1493208" y="1600024"/>
                </a:lnTo>
                <a:lnTo>
                  <a:pt x="0" y="1600024"/>
                </a:lnTo>
                <a:close/>
              </a:path>
            </a:pathLst>
          </a:custGeom>
          <a:pattFill prst="pct5">
            <a:fgClr>
              <a:schemeClr val="accent1"/>
            </a:fgClr>
            <a:bgClr>
              <a:schemeClr val="bg1"/>
            </a:bgClr>
          </a:pattFill>
        </p:spPr>
        <p:txBody>
          <a:bodyPr wrap="square">
            <a:noAutofit/>
          </a:bodyPr>
          <a:lstStyle>
            <a:lvl1pPr>
              <a:defRPr sz="1200">
                <a:latin typeface="Lato" panose="020F0502020204030203" pitchFamily="34" charset="0"/>
              </a:defRPr>
            </a:lvl1pPr>
          </a:lstStyle>
          <a:p>
            <a:endParaRPr lang="id-ID" dirty="0"/>
          </a:p>
        </p:txBody>
      </p:sp>
      <p:sp>
        <p:nvSpPr>
          <p:cNvPr id="9" name="Rectangle 8">
            <a:extLst>
              <a:ext uri="{FF2B5EF4-FFF2-40B4-BE49-F238E27FC236}">
                <a16:creationId xmlns:a16="http://schemas.microsoft.com/office/drawing/2014/main" id="{3BBB72A3-EF74-4345-9CD9-9929799A0BFA}"/>
              </a:ext>
            </a:extLst>
          </p:cNvPr>
          <p:cNvSpPr/>
          <p:nvPr userDrawn="1"/>
        </p:nvSpPr>
        <p:spPr>
          <a:xfrm>
            <a:off x="3996149" y="3517073"/>
            <a:ext cx="1493208" cy="16000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Picture Placeholder 19">
            <a:extLst>
              <a:ext uri="{FF2B5EF4-FFF2-40B4-BE49-F238E27FC236}">
                <a16:creationId xmlns:a16="http://schemas.microsoft.com/office/drawing/2014/main" id="{A30F674C-5B75-4664-AD5B-2C9636F0FB00}"/>
              </a:ext>
            </a:extLst>
          </p:cNvPr>
          <p:cNvSpPr>
            <a:spLocks noGrp="1"/>
          </p:cNvSpPr>
          <p:nvPr>
            <p:ph type="pic" sz="quarter" idx="15"/>
          </p:nvPr>
        </p:nvSpPr>
        <p:spPr>
          <a:xfrm>
            <a:off x="3898299" y="3607752"/>
            <a:ext cx="1493208" cy="1600024"/>
          </a:xfrm>
          <a:custGeom>
            <a:avLst/>
            <a:gdLst>
              <a:gd name="connsiteX0" fmla="*/ 0 w 1493208"/>
              <a:gd name="connsiteY0" fmla="*/ 0 h 1600024"/>
              <a:gd name="connsiteX1" fmla="*/ 1493208 w 1493208"/>
              <a:gd name="connsiteY1" fmla="*/ 0 h 1600024"/>
              <a:gd name="connsiteX2" fmla="*/ 1493208 w 1493208"/>
              <a:gd name="connsiteY2" fmla="*/ 1600024 h 1600024"/>
              <a:gd name="connsiteX3" fmla="*/ 0 w 1493208"/>
              <a:gd name="connsiteY3" fmla="*/ 1600024 h 1600024"/>
            </a:gdLst>
            <a:ahLst/>
            <a:cxnLst>
              <a:cxn ang="0">
                <a:pos x="connsiteX0" y="connsiteY0"/>
              </a:cxn>
              <a:cxn ang="0">
                <a:pos x="connsiteX1" y="connsiteY1"/>
              </a:cxn>
              <a:cxn ang="0">
                <a:pos x="connsiteX2" y="connsiteY2"/>
              </a:cxn>
              <a:cxn ang="0">
                <a:pos x="connsiteX3" y="connsiteY3"/>
              </a:cxn>
            </a:cxnLst>
            <a:rect l="l" t="t" r="r" b="b"/>
            <a:pathLst>
              <a:path w="1493208" h="1600024">
                <a:moveTo>
                  <a:pt x="0" y="0"/>
                </a:moveTo>
                <a:lnTo>
                  <a:pt x="1493208" y="0"/>
                </a:lnTo>
                <a:lnTo>
                  <a:pt x="1493208" y="1600024"/>
                </a:lnTo>
                <a:lnTo>
                  <a:pt x="0" y="1600024"/>
                </a:lnTo>
                <a:close/>
              </a:path>
            </a:pathLst>
          </a:custGeom>
          <a:pattFill prst="pct5">
            <a:fgClr>
              <a:schemeClr val="accent1"/>
            </a:fgClr>
            <a:bgClr>
              <a:schemeClr val="bg1"/>
            </a:bgClr>
          </a:pattFill>
        </p:spPr>
        <p:txBody>
          <a:bodyPr wrap="square">
            <a:noAutofit/>
          </a:bodyPr>
          <a:lstStyle>
            <a:lvl1pPr>
              <a:defRPr sz="1200">
                <a:latin typeface="Lato" panose="020F0502020204030203" pitchFamily="34" charset="0"/>
              </a:defRPr>
            </a:lvl1pPr>
          </a:lstStyle>
          <a:p>
            <a:endParaRPr lang="id-ID" dirty="0"/>
          </a:p>
        </p:txBody>
      </p:sp>
      <p:sp>
        <p:nvSpPr>
          <p:cNvPr id="21" name="Picture Placeholder 20">
            <a:extLst>
              <a:ext uri="{FF2B5EF4-FFF2-40B4-BE49-F238E27FC236}">
                <a16:creationId xmlns:a16="http://schemas.microsoft.com/office/drawing/2014/main" id="{B921D636-B3F8-4866-989B-A2C157DC7719}"/>
              </a:ext>
            </a:extLst>
          </p:cNvPr>
          <p:cNvSpPr>
            <a:spLocks noGrp="1"/>
          </p:cNvSpPr>
          <p:nvPr>
            <p:ph type="pic" sz="quarter" idx="16"/>
          </p:nvPr>
        </p:nvSpPr>
        <p:spPr>
          <a:xfrm>
            <a:off x="6571956" y="3607752"/>
            <a:ext cx="1493208" cy="1600024"/>
          </a:xfrm>
          <a:custGeom>
            <a:avLst/>
            <a:gdLst>
              <a:gd name="connsiteX0" fmla="*/ 0 w 1493208"/>
              <a:gd name="connsiteY0" fmla="*/ 0 h 1600024"/>
              <a:gd name="connsiteX1" fmla="*/ 1493208 w 1493208"/>
              <a:gd name="connsiteY1" fmla="*/ 0 h 1600024"/>
              <a:gd name="connsiteX2" fmla="*/ 1493208 w 1493208"/>
              <a:gd name="connsiteY2" fmla="*/ 1600024 h 1600024"/>
              <a:gd name="connsiteX3" fmla="*/ 0 w 1493208"/>
              <a:gd name="connsiteY3" fmla="*/ 1600024 h 1600024"/>
            </a:gdLst>
            <a:ahLst/>
            <a:cxnLst>
              <a:cxn ang="0">
                <a:pos x="connsiteX0" y="connsiteY0"/>
              </a:cxn>
              <a:cxn ang="0">
                <a:pos x="connsiteX1" y="connsiteY1"/>
              </a:cxn>
              <a:cxn ang="0">
                <a:pos x="connsiteX2" y="connsiteY2"/>
              </a:cxn>
              <a:cxn ang="0">
                <a:pos x="connsiteX3" y="connsiteY3"/>
              </a:cxn>
            </a:cxnLst>
            <a:rect l="l" t="t" r="r" b="b"/>
            <a:pathLst>
              <a:path w="1493208" h="1600024">
                <a:moveTo>
                  <a:pt x="0" y="0"/>
                </a:moveTo>
                <a:lnTo>
                  <a:pt x="1493208" y="0"/>
                </a:lnTo>
                <a:lnTo>
                  <a:pt x="1493208" y="1600024"/>
                </a:lnTo>
                <a:lnTo>
                  <a:pt x="0" y="1600024"/>
                </a:lnTo>
                <a:close/>
              </a:path>
            </a:pathLst>
          </a:custGeom>
          <a:pattFill prst="pct5">
            <a:fgClr>
              <a:schemeClr val="accent1"/>
            </a:fgClr>
            <a:bgClr>
              <a:schemeClr val="bg1"/>
            </a:bgClr>
          </a:pattFill>
        </p:spPr>
        <p:txBody>
          <a:bodyPr wrap="square">
            <a:noAutofit/>
          </a:bodyPr>
          <a:lstStyle>
            <a:lvl1pPr>
              <a:defRPr sz="1200">
                <a:latin typeface="Lato" panose="020F0502020204030203" pitchFamily="34" charset="0"/>
              </a:defRPr>
            </a:lvl1pPr>
          </a:lstStyle>
          <a:p>
            <a:endParaRPr lang="id-ID" dirty="0"/>
          </a:p>
        </p:txBody>
      </p:sp>
      <p:sp>
        <p:nvSpPr>
          <p:cNvPr id="22" name="Picture Placeholder 21">
            <a:extLst>
              <a:ext uri="{FF2B5EF4-FFF2-40B4-BE49-F238E27FC236}">
                <a16:creationId xmlns:a16="http://schemas.microsoft.com/office/drawing/2014/main" id="{4C822573-2EA6-4410-87B0-38C8D28D0A10}"/>
              </a:ext>
            </a:extLst>
          </p:cNvPr>
          <p:cNvSpPr>
            <a:spLocks noGrp="1"/>
          </p:cNvSpPr>
          <p:nvPr>
            <p:ph type="pic" sz="quarter" idx="17"/>
          </p:nvPr>
        </p:nvSpPr>
        <p:spPr>
          <a:xfrm>
            <a:off x="9265933" y="3607752"/>
            <a:ext cx="1493208" cy="1600024"/>
          </a:xfrm>
          <a:custGeom>
            <a:avLst/>
            <a:gdLst>
              <a:gd name="connsiteX0" fmla="*/ 0 w 1493208"/>
              <a:gd name="connsiteY0" fmla="*/ 0 h 1600024"/>
              <a:gd name="connsiteX1" fmla="*/ 1493208 w 1493208"/>
              <a:gd name="connsiteY1" fmla="*/ 0 h 1600024"/>
              <a:gd name="connsiteX2" fmla="*/ 1493208 w 1493208"/>
              <a:gd name="connsiteY2" fmla="*/ 1600024 h 1600024"/>
              <a:gd name="connsiteX3" fmla="*/ 0 w 1493208"/>
              <a:gd name="connsiteY3" fmla="*/ 1600024 h 1600024"/>
            </a:gdLst>
            <a:ahLst/>
            <a:cxnLst>
              <a:cxn ang="0">
                <a:pos x="connsiteX0" y="connsiteY0"/>
              </a:cxn>
              <a:cxn ang="0">
                <a:pos x="connsiteX1" y="connsiteY1"/>
              </a:cxn>
              <a:cxn ang="0">
                <a:pos x="connsiteX2" y="connsiteY2"/>
              </a:cxn>
              <a:cxn ang="0">
                <a:pos x="connsiteX3" y="connsiteY3"/>
              </a:cxn>
            </a:cxnLst>
            <a:rect l="l" t="t" r="r" b="b"/>
            <a:pathLst>
              <a:path w="1493208" h="1600024">
                <a:moveTo>
                  <a:pt x="0" y="0"/>
                </a:moveTo>
                <a:lnTo>
                  <a:pt x="1493208" y="0"/>
                </a:lnTo>
                <a:lnTo>
                  <a:pt x="1493208" y="1600024"/>
                </a:lnTo>
                <a:lnTo>
                  <a:pt x="0" y="1600024"/>
                </a:lnTo>
                <a:close/>
              </a:path>
            </a:pathLst>
          </a:custGeom>
          <a:pattFill prst="pct5">
            <a:fgClr>
              <a:schemeClr val="accent1"/>
            </a:fgClr>
            <a:bgClr>
              <a:schemeClr val="bg1"/>
            </a:bgClr>
          </a:pattFill>
        </p:spPr>
        <p:txBody>
          <a:bodyPr wrap="square">
            <a:noAutofit/>
          </a:bodyPr>
          <a:lstStyle>
            <a:lvl1pPr>
              <a:defRPr sz="1200">
                <a:latin typeface="Lato" panose="020F0502020204030203" pitchFamily="34" charset="0"/>
              </a:defRPr>
            </a:lvl1pPr>
          </a:lstStyle>
          <a:p>
            <a:endParaRPr lang="id-ID" dirty="0"/>
          </a:p>
        </p:txBody>
      </p:sp>
    </p:spTree>
    <p:extLst>
      <p:ext uri="{BB962C8B-B14F-4D97-AF65-F5344CB8AC3E}">
        <p14:creationId xmlns:p14="http://schemas.microsoft.com/office/powerpoint/2010/main" val="16059325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yout 1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05ED07F-046A-467A-829A-2B9494B0329E}"/>
              </a:ext>
            </a:extLst>
          </p:cNvPr>
          <p:cNvSpPr/>
          <p:nvPr userDrawn="1"/>
        </p:nvSpPr>
        <p:spPr>
          <a:xfrm>
            <a:off x="710763" y="0"/>
            <a:ext cx="2210540" cy="655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Picture Placeholder 11">
            <a:extLst>
              <a:ext uri="{FF2B5EF4-FFF2-40B4-BE49-F238E27FC236}">
                <a16:creationId xmlns:a16="http://schemas.microsoft.com/office/drawing/2014/main" id="{358B81ED-75DD-49D6-99C1-52B1B6B5EB3A}"/>
              </a:ext>
            </a:extLst>
          </p:cNvPr>
          <p:cNvSpPr>
            <a:spLocks noGrp="1"/>
          </p:cNvSpPr>
          <p:nvPr>
            <p:ph type="pic" sz="quarter" idx="14"/>
          </p:nvPr>
        </p:nvSpPr>
        <p:spPr>
          <a:xfrm>
            <a:off x="1629628" y="839639"/>
            <a:ext cx="4159324" cy="5091020"/>
          </a:xfrm>
          <a:custGeom>
            <a:avLst/>
            <a:gdLst>
              <a:gd name="connsiteX0" fmla="*/ 2842726 w 4159324"/>
              <a:gd name="connsiteY0" fmla="*/ 1424477 h 5091020"/>
              <a:gd name="connsiteX1" fmla="*/ 4159324 w 4159324"/>
              <a:gd name="connsiteY1" fmla="*/ 1424477 h 5091020"/>
              <a:gd name="connsiteX2" fmla="*/ 4159324 w 4159324"/>
              <a:gd name="connsiteY2" fmla="*/ 5091020 h 5091020"/>
              <a:gd name="connsiteX3" fmla="*/ 0 w 4159324"/>
              <a:gd name="connsiteY3" fmla="*/ 5091020 h 5091020"/>
              <a:gd name="connsiteX4" fmla="*/ 0 w 4159324"/>
              <a:gd name="connsiteY4" fmla="*/ 3798733 h 5091020"/>
              <a:gd name="connsiteX5" fmla="*/ 2842726 w 4159324"/>
              <a:gd name="connsiteY5" fmla="*/ 3798733 h 5091020"/>
              <a:gd name="connsiteX6" fmla="*/ 2831484 w 4159324"/>
              <a:gd name="connsiteY6" fmla="*/ 0 h 5091020"/>
              <a:gd name="connsiteX7" fmla="*/ 4159324 w 4159324"/>
              <a:gd name="connsiteY7" fmla="*/ 0 h 5091020"/>
              <a:gd name="connsiteX8" fmla="*/ 4159324 w 4159324"/>
              <a:gd name="connsiteY8" fmla="*/ 1291160 h 5091020"/>
              <a:gd name="connsiteX9" fmla="*/ 2831484 w 4159324"/>
              <a:gd name="connsiteY9" fmla="*/ 1291160 h 5091020"/>
              <a:gd name="connsiteX10" fmla="*/ 0 w 4159324"/>
              <a:gd name="connsiteY10" fmla="*/ 0 h 5091020"/>
              <a:gd name="connsiteX11" fmla="*/ 2710536 w 4159324"/>
              <a:gd name="connsiteY11" fmla="*/ 0 h 5091020"/>
              <a:gd name="connsiteX12" fmla="*/ 2710536 w 4159324"/>
              <a:gd name="connsiteY12" fmla="*/ 3666543 h 5091020"/>
              <a:gd name="connsiteX13" fmla="*/ 0 w 4159324"/>
              <a:gd name="connsiteY13" fmla="*/ 3666543 h 509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59324" h="5091020">
                <a:moveTo>
                  <a:pt x="2842726" y="1424477"/>
                </a:moveTo>
                <a:lnTo>
                  <a:pt x="4159324" y="1424477"/>
                </a:lnTo>
                <a:lnTo>
                  <a:pt x="4159324" y="5091020"/>
                </a:lnTo>
                <a:lnTo>
                  <a:pt x="0" y="5091020"/>
                </a:lnTo>
                <a:lnTo>
                  <a:pt x="0" y="3798733"/>
                </a:lnTo>
                <a:lnTo>
                  <a:pt x="2842726" y="3798733"/>
                </a:lnTo>
                <a:close/>
                <a:moveTo>
                  <a:pt x="2831484" y="0"/>
                </a:moveTo>
                <a:lnTo>
                  <a:pt x="4159324" y="0"/>
                </a:lnTo>
                <a:lnTo>
                  <a:pt x="4159324" y="1291160"/>
                </a:lnTo>
                <a:lnTo>
                  <a:pt x="2831484" y="1291160"/>
                </a:lnTo>
                <a:close/>
                <a:moveTo>
                  <a:pt x="0" y="0"/>
                </a:moveTo>
                <a:lnTo>
                  <a:pt x="2710536" y="0"/>
                </a:lnTo>
                <a:lnTo>
                  <a:pt x="2710536" y="3666543"/>
                </a:lnTo>
                <a:lnTo>
                  <a:pt x="0" y="3666543"/>
                </a:lnTo>
                <a:close/>
              </a:path>
            </a:pathLst>
          </a:custGeom>
          <a:pattFill prst="pct5">
            <a:fgClr>
              <a:schemeClr val="accent1"/>
            </a:fgClr>
            <a:bgClr>
              <a:schemeClr val="bg1"/>
            </a:bgClr>
          </a:pattFill>
        </p:spPr>
        <p:txBody>
          <a:bodyPr wrap="square">
            <a:noAutofit/>
          </a:bodyPr>
          <a:lstStyle>
            <a:lvl1pPr>
              <a:defRPr sz="1200">
                <a:latin typeface="Lato" panose="020F0502020204030203" pitchFamily="34" charset="0"/>
              </a:defRPr>
            </a:lvl1pPr>
          </a:lstStyle>
          <a:p>
            <a:endParaRPr lang="id-ID" dirty="0"/>
          </a:p>
        </p:txBody>
      </p:sp>
    </p:spTree>
    <p:extLst>
      <p:ext uri="{BB962C8B-B14F-4D97-AF65-F5344CB8AC3E}">
        <p14:creationId xmlns:p14="http://schemas.microsoft.com/office/powerpoint/2010/main" val="3239381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ayout 14">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0BB8401A-0EC1-4C75-905A-F2B3E5331BEC}"/>
              </a:ext>
            </a:extLst>
          </p:cNvPr>
          <p:cNvSpPr>
            <a:spLocks noGrp="1"/>
          </p:cNvSpPr>
          <p:nvPr>
            <p:ph type="pic" sz="quarter" idx="14"/>
          </p:nvPr>
        </p:nvSpPr>
        <p:spPr>
          <a:xfrm>
            <a:off x="7111012" y="0"/>
            <a:ext cx="5080985" cy="6858000"/>
          </a:xfrm>
          <a:custGeom>
            <a:avLst/>
            <a:gdLst>
              <a:gd name="connsiteX0" fmla="*/ 0 w 5080985"/>
              <a:gd name="connsiteY0" fmla="*/ 0 h 6858000"/>
              <a:gd name="connsiteX1" fmla="*/ 5080985 w 5080985"/>
              <a:gd name="connsiteY1" fmla="*/ 0 h 6858000"/>
              <a:gd name="connsiteX2" fmla="*/ 5080985 w 5080985"/>
              <a:gd name="connsiteY2" fmla="*/ 6858000 h 6858000"/>
              <a:gd name="connsiteX3" fmla="*/ 0 w 508098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80985" h="6858000">
                <a:moveTo>
                  <a:pt x="0" y="0"/>
                </a:moveTo>
                <a:lnTo>
                  <a:pt x="5080985" y="0"/>
                </a:lnTo>
                <a:lnTo>
                  <a:pt x="5080985" y="6858000"/>
                </a:lnTo>
                <a:lnTo>
                  <a:pt x="0" y="6858000"/>
                </a:lnTo>
                <a:close/>
              </a:path>
            </a:pathLst>
          </a:custGeom>
          <a:pattFill prst="pct5">
            <a:fgClr>
              <a:schemeClr val="accent1"/>
            </a:fgClr>
            <a:bgClr>
              <a:schemeClr val="bg1"/>
            </a:bgClr>
          </a:pattFill>
        </p:spPr>
        <p:txBody>
          <a:bodyPr wrap="square">
            <a:noAutofit/>
          </a:bodyPr>
          <a:lstStyle>
            <a:lvl1pPr>
              <a:defRPr sz="1200">
                <a:latin typeface="Lato" panose="020F0502020204030203" pitchFamily="34" charset="0"/>
              </a:defRPr>
            </a:lvl1pPr>
          </a:lstStyle>
          <a:p>
            <a:endParaRPr lang="id-ID" dirty="0"/>
          </a:p>
        </p:txBody>
      </p:sp>
      <p:sp>
        <p:nvSpPr>
          <p:cNvPr id="6" name="Rectangle 5">
            <a:extLst>
              <a:ext uri="{FF2B5EF4-FFF2-40B4-BE49-F238E27FC236}">
                <a16:creationId xmlns:a16="http://schemas.microsoft.com/office/drawing/2014/main" id="{B3BEB765-A1D5-494C-B565-FE455226C85B}"/>
              </a:ext>
            </a:extLst>
          </p:cNvPr>
          <p:cNvSpPr/>
          <p:nvPr userDrawn="1"/>
        </p:nvSpPr>
        <p:spPr>
          <a:xfrm>
            <a:off x="7002684" y="1"/>
            <a:ext cx="13147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36696411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ayout 15">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0DE51D5D-1313-41E5-AF5E-DE2D62A8E96D}"/>
              </a:ext>
            </a:extLst>
          </p:cNvPr>
          <p:cNvSpPr>
            <a:spLocks noGrp="1"/>
          </p:cNvSpPr>
          <p:nvPr>
            <p:ph type="pic" sz="quarter" idx="14"/>
          </p:nvPr>
        </p:nvSpPr>
        <p:spPr>
          <a:xfrm>
            <a:off x="6602196" y="801486"/>
            <a:ext cx="4636034" cy="5255028"/>
          </a:xfrm>
          <a:custGeom>
            <a:avLst/>
            <a:gdLst>
              <a:gd name="connsiteX0" fmla="*/ 1610888 w 4636034"/>
              <a:gd name="connsiteY0" fmla="*/ 1147001 h 5255028"/>
              <a:gd name="connsiteX1" fmla="*/ 4636034 w 4636034"/>
              <a:gd name="connsiteY1" fmla="*/ 1147001 h 5255028"/>
              <a:gd name="connsiteX2" fmla="*/ 3627652 w 4636034"/>
              <a:gd name="connsiteY2" fmla="*/ 5255028 h 5255028"/>
              <a:gd name="connsiteX3" fmla="*/ 602506 w 4636034"/>
              <a:gd name="connsiteY3" fmla="*/ 5255028 h 5255028"/>
              <a:gd name="connsiteX4" fmla="*/ 841159 w 4636034"/>
              <a:gd name="connsiteY4" fmla="*/ 0 h 5255028"/>
              <a:gd name="connsiteX5" fmla="*/ 3364637 w 4636034"/>
              <a:gd name="connsiteY5" fmla="*/ 0 h 5255028"/>
              <a:gd name="connsiteX6" fmla="*/ 3107276 w 4636034"/>
              <a:gd name="connsiteY6" fmla="*/ 1048456 h 5255028"/>
              <a:gd name="connsiteX7" fmla="*/ 1533645 w 4636034"/>
              <a:gd name="connsiteY7" fmla="*/ 1048456 h 5255028"/>
              <a:gd name="connsiteX8" fmla="*/ 949847 w 4636034"/>
              <a:gd name="connsiteY8" fmla="*/ 3426781 h 5255028"/>
              <a:gd name="connsiteX9" fmla="*/ 0 w 4636034"/>
              <a:gd name="connsiteY9" fmla="*/ 3426781 h 5255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36034" h="5255028">
                <a:moveTo>
                  <a:pt x="1610888" y="1147001"/>
                </a:moveTo>
                <a:lnTo>
                  <a:pt x="4636034" y="1147001"/>
                </a:lnTo>
                <a:lnTo>
                  <a:pt x="3627652" y="5255028"/>
                </a:lnTo>
                <a:lnTo>
                  <a:pt x="602506" y="5255028"/>
                </a:lnTo>
                <a:close/>
                <a:moveTo>
                  <a:pt x="841159" y="0"/>
                </a:moveTo>
                <a:lnTo>
                  <a:pt x="3364637" y="0"/>
                </a:lnTo>
                <a:lnTo>
                  <a:pt x="3107276" y="1048456"/>
                </a:lnTo>
                <a:lnTo>
                  <a:pt x="1533645" y="1048456"/>
                </a:lnTo>
                <a:lnTo>
                  <a:pt x="949847" y="3426781"/>
                </a:lnTo>
                <a:lnTo>
                  <a:pt x="0" y="3426781"/>
                </a:lnTo>
                <a:close/>
              </a:path>
            </a:pathLst>
          </a:custGeom>
          <a:pattFill prst="pct5">
            <a:fgClr>
              <a:schemeClr val="accent1"/>
            </a:fgClr>
            <a:bgClr>
              <a:schemeClr val="bg1"/>
            </a:bgClr>
          </a:pattFill>
        </p:spPr>
        <p:txBody>
          <a:bodyPr wrap="square">
            <a:noAutofit/>
          </a:bodyPr>
          <a:lstStyle>
            <a:lvl1pPr>
              <a:defRPr sz="1200">
                <a:latin typeface="Lato" panose="020F0502020204030203" pitchFamily="34" charset="0"/>
              </a:defRPr>
            </a:lvl1pPr>
          </a:lstStyle>
          <a:p>
            <a:endParaRPr lang="id-ID" dirty="0"/>
          </a:p>
        </p:txBody>
      </p:sp>
    </p:spTree>
    <p:extLst>
      <p:ext uri="{BB962C8B-B14F-4D97-AF65-F5344CB8AC3E}">
        <p14:creationId xmlns:p14="http://schemas.microsoft.com/office/powerpoint/2010/main" val="33521889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ayout 16">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8231168-5108-4533-AAC7-F703A8EC0AF8}"/>
              </a:ext>
            </a:extLst>
          </p:cNvPr>
          <p:cNvSpPr>
            <a:spLocks noGrp="1"/>
          </p:cNvSpPr>
          <p:nvPr>
            <p:ph type="pic" sz="quarter" idx="14"/>
          </p:nvPr>
        </p:nvSpPr>
        <p:spPr>
          <a:xfrm>
            <a:off x="6912916" y="894035"/>
            <a:ext cx="5279085" cy="5205822"/>
          </a:xfrm>
          <a:custGeom>
            <a:avLst/>
            <a:gdLst>
              <a:gd name="connsiteX0" fmla="*/ 3786155 w 5279085"/>
              <a:gd name="connsiteY0" fmla="*/ 569483 h 5205822"/>
              <a:gd name="connsiteX1" fmla="*/ 5279085 w 5279085"/>
              <a:gd name="connsiteY1" fmla="*/ 569483 h 5205822"/>
              <a:gd name="connsiteX2" fmla="*/ 5279085 w 5279085"/>
              <a:gd name="connsiteY2" fmla="*/ 5205822 h 5205822"/>
              <a:gd name="connsiteX3" fmla="*/ 3786155 w 5279085"/>
              <a:gd name="connsiteY3" fmla="*/ 5205822 h 5205822"/>
              <a:gd name="connsiteX4" fmla="*/ 0 w 5279085"/>
              <a:gd name="connsiteY4" fmla="*/ 433638 h 5205822"/>
              <a:gd name="connsiteX5" fmla="*/ 1296140 w 5279085"/>
              <a:gd name="connsiteY5" fmla="*/ 433638 h 5205822"/>
              <a:gd name="connsiteX6" fmla="*/ 1296140 w 5279085"/>
              <a:gd name="connsiteY6" fmla="*/ 4907984 h 5205822"/>
              <a:gd name="connsiteX7" fmla="*/ 0 w 5279085"/>
              <a:gd name="connsiteY7" fmla="*/ 4907984 h 5205822"/>
              <a:gd name="connsiteX8" fmla="*/ 1439661 w 5279085"/>
              <a:gd name="connsiteY8" fmla="*/ 0 h 5205822"/>
              <a:gd name="connsiteX9" fmla="*/ 3642634 w 5279085"/>
              <a:gd name="connsiteY9" fmla="*/ 0 h 5205822"/>
              <a:gd name="connsiteX10" fmla="*/ 3642634 w 5279085"/>
              <a:gd name="connsiteY10" fmla="*/ 4474346 h 5205822"/>
              <a:gd name="connsiteX11" fmla="*/ 1439661 w 5279085"/>
              <a:gd name="connsiteY11" fmla="*/ 4474346 h 5205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79085" h="5205822">
                <a:moveTo>
                  <a:pt x="3786155" y="569483"/>
                </a:moveTo>
                <a:lnTo>
                  <a:pt x="5279085" y="569483"/>
                </a:lnTo>
                <a:lnTo>
                  <a:pt x="5279085" y="5205822"/>
                </a:lnTo>
                <a:lnTo>
                  <a:pt x="3786155" y="5205822"/>
                </a:lnTo>
                <a:close/>
                <a:moveTo>
                  <a:pt x="0" y="433638"/>
                </a:moveTo>
                <a:lnTo>
                  <a:pt x="1296140" y="433638"/>
                </a:lnTo>
                <a:lnTo>
                  <a:pt x="1296140" y="4907984"/>
                </a:lnTo>
                <a:lnTo>
                  <a:pt x="0" y="4907984"/>
                </a:lnTo>
                <a:close/>
                <a:moveTo>
                  <a:pt x="1439661" y="0"/>
                </a:moveTo>
                <a:lnTo>
                  <a:pt x="3642634" y="0"/>
                </a:lnTo>
                <a:lnTo>
                  <a:pt x="3642634" y="4474346"/>
                </a:lnTo>
                <a:lnTo>
                  <a:pt x="1439661" y="4474346"/>
                </a:lnTo>
                <a:close/>
              </a:path>
            </a:pathLst>
          </a:custGeom>
          <a:pattFill prst="pct5">
            <a:fgClr>
              <a:schemeClr val="accent1"/>
            </a:fgClr>
            <a:bgClr>
              <a:schemeClr val="bg1"/>
            </a:bgClr>
          </a:pattFill>
        </p:spPr>
        <p:txBody>
          <a:bodyPr wrap="square">
            <a:noAutofit/>
          </a:bodyPr>
          <a:lstStyle>
            <a:lvl1pPr>
              <a:defRPr sz="1200">
                <a:latin typeface="Lato" panose="020F0502020204030203" pitchFamily="34" charset="0"/>
              </a:defRPr>
            </a:lvl1pPr>
          </a:lstStyle>
          <a:p>
            <a:endParaRPr lang="id-ID" dirty="0"/>
          </a:p>
        </p:txBody>
      </p:sp>
    </p:spTree>
    <p:extLst>
      <p:ext uri="{BB962C8B-B14F-4D97-AF65-F5344CB8AC3E}">
        <p14:creationId xmlns:p14="http://schemas.microsoft.com/office/powerpoint/2010/main" val="6957571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ayout 17">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4F27A56-6E53-47CA-9747-F1C9894BC706}"/>
              </a:ext>
            </a:extLst>
          </p:cNvPr>
          <p:cNvSpPr>
            <a:spLocks noGrp="1"/>
          </p:cNvSpPr>
          <p:nvPr>
            <p:ph type="pic" sz="quarter" idx="14"/>
          </p:nvPr>
        </p:nvSpPr>
        <p:spPr>
          <a:xfrm>
            <a:off x="-1" y="0"/>
            <a:ext cx="4423200" cy="6858000"/>
          </a:xfrm>
          <a:custGeom>
            <a:avLst/>
            <a:gdLst>
              <a:gd name="connsiteX0" fmla="*/ 0 w 4423200"/>
              <a:gd name="connsiteY0" fmla="*/ 0 h 6858000"/>
              <a:gd name="connsiteX1" fmla="*/ 1 w 4423200"/>
              <a:gd name="connsiteY1" fmla="*/ 0 h 6858000"/>
              <a:gd name="connsiteX2" fmla="*/ 1880260 w 4423200"/>
              <a:gd name="connsiteY2" fmla="*/ 0 h 6858000"/>
              <a:gd name="connsiteX3" fmla="*/ 2731105 w 4423200"/>
              <a:gd name="connsiteY3" fmla="*/ 0 h 6858000"/>
              <a:gd name="connsiteX4" fmla="*/ 4423200 w 4423200"/>
              <a:gd name="connsiteY4" fmla="*/ 6858000 h 6858000"/>
              <a:gd name="connsiteX5" fmla="*/ 1880260 w 4423200"/>
              <a:gd name="connsiteY5" fmla="*/ 6858000 h 6858000"/>
              <a:gd name="connsiteX6" fmla="*/ 1692095 w 4423200"/>
              <a:gd name="connsiteY6" fmla="*/ 6858000 h 6858000"/>
              <a:gd name="connsiteX7" fmla="*/ 1 w 4423200"/>
              <a:gd name="connsiteY7" fmla="*/ 6858000 h 6858000"/>
              <a:gd name="connsiteX8" fmla="*/ 1 w 4423200"/>
              <a:gd name="connsiteY8" fmla="*/ 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23200" h="6858000">
                <a:moveTo>
                  <a:pt x="0" y="0"/>
                </a:moveTo>
                <a:lnTo>
                  <a:pt x="1" y="0"/>
                </a:lnTo>
                <a:lnTo>
                  <a:pt x="1880260" y="0"/>
                </a:lnTo>
                <a:lnTo>
                  <a:pt x="2731105" y="0"/>
                </a:lnTo>
                <a:lnTo>
                  <a:pt x="4423200" y="6858000"/>
                </a:lnTo>
                <a:lnTo>
                  <a:pt x="1880260" y="6858000"/>
                </a:lnTo>
                <a:lnTo>
                  <a:pt x="1692095" y="6858000"/>
                </a:lnTo>
                <a:lnTo>
                  <a:pt x="1" y="6858000"/>
                </a:lnTo>
                <a:lnTo>
                  <a:pt x="1" y="4"/>
                </a:lnTo>
                <a:close/>
              </a:path>
            </a:pathLst>
          </a:custGeom>
          <a:pattFill prst="pct5">
            <a:fgClr>
              <a:schemeClr val="accent1"/>
            </a:fgClr>
            <a:bgClr>
              <a:schemeClr val="bg1"/>
            </a:bgClr>
          </a:pattFill>
        </p:spPr>
        <p:txBody>
          <a:bodyPr wrap="square">
            <a:noAutofit/>
          </a:bodyPr>
          <a:lstStyle>
            <a:lvl1pPr>
              <a:defRPr sz="1200">
                <a:latin typeface="Lato" panose="020F0502020204030203" pitchFamily="34" charset="0"/>
              </a:defRPr>
            </a:lvl1pPr>
          </a:lstStyle>
          <a:p>
            <a:endParaRPr lang="id-ID" dirty="0"/>
          </a:p>
        </p:txBody>
      </p:sp>
    </p:spTree>
    <p:extLst>
      <p:ext uri="{BB962C8B-B14F-4D97-AF65-F5344CB8AC3E}">
        <p14:creationId xmlns:p14="http://schemas.microsoft.com/office/powerpoint/2010/main" val="2870338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FB848-71D7-4D20-8022-EB8DF9F5FD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8996D97-037E-477D-BAD1-E61939C770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C120CC-016D-49C0-83D5-4F6D84204F4F}"/>
              </a:ext>
            </a:extLst>
          </p:cNvPr>
          <p:cNvSpPr>
            <a:spLocks noGrp="1"/>
          </p:cNvSpPr>
          <p:nvPr>
            <p:ph type="dt" sz="half" idx="10"/>
          </p:nvPr>
        </p:nvSpPr>
        <p:spPr/>
        <p:txBody>
          <a:bodyPr/>
          <a:lstStyle/>
          <a:p>
            <a:fld id="{1000FFB8-9044-4AC9-8006-38B9C9E21CFC}" type="datetimeFigureOut">
              <a:rPr lang="en-US" smtClean="0"/>
              <a:t>5/3/2022</a:t>
            </a:fld>
            <a:endParaRPr lang="en-US"/>
          </a:p>
        </p:txBody>
      </p:sp>
      <p:sp>
        <p:nvSpPr>
          <p:cNvPr id="5" name="Footer Placeholder 4">
            <a:extLst>
              <a:ext uri="{FF2B5EF4-FFF2-40B4-BE49-F238E27FC236}">
                <a16:creationId xmlns:a16="http://schemas.microsoft.com/office/drawing/2014/main" id="{7417D4A2-89D4-49F1-AF70-6A846AD20B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A029D0-9CF5-46E3-8FB7-7E9B7E4FA027}"/>
              </a:ext>
            </a:extLst>
          </p:cNvPr>
          <p:cNvSpPr>
            <a:spLocks noGrp="1"/>
          </p:cNvSpPr>
          <p:nvPr>
            <p:ph type="sldNum" sz="quarter" idx="12"/>
          </p:nvPr>
        </p:nvSpPr>
        <p:spPr/>
        <p:txBody>
          <a:bodyPr/>
          <a:lstStyle/>
          <a:p>
            <a:fld id="{2BF39430-C475-47AA-9FD6-B11FC408CD0B}" type="slidenum">
              <a:rPr lang="en-US" smtClean="0"/>
              <a:t>‹#›</a:t>
            </a:fld>
            <a:endParaRPr lang="en-US"/>
          </a:p>
        </p:txBody>
      </p:sp>
    </p:spTree>
    <p:extLst>
      <p:ext uri="{BB962C8B-B14F-4D97-AF65-F5344CB8AC3E}">
        <p14:creationId xmlns:p14="http://schemas.microsoft.com/office/powerpoint/2010/main" val="22982925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ayout 18">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EFB0F586-7609-465A-9810-0FE4A3EB6E9C}"/>
              </a:ext>
            </a:extLst>
          </p:cNvPr>
          <p:cNvSpPr>
            <a:spLocks noGrp="1"/>
          </p:cNvSpPr>
          <p:nvPr>
            <p:ph type="pic" sz="quarter" idx="14"/>
          </p:nvPr>
        </p:nvSpPr>
        <p:spPr>
          <a:xfrm>
            <a:off x="0" y="0"/>
            <a:ext cx="9316720" cy="6858000"/>
          </a:xfrm>
          <a:custGeom>
            <a:avLst/>
            <a:gdLst>
              <a:gd name="connsiteX0" fmla="*/ 0 w 9316720"/>
              <a:gd name="connsiteY0" fmla="*/ 0 h 6858000"/>
              <a:gd name="connsiteX1" fmla="*/ 9316720 w 9316720"/>
              <a:gd name="connsiteY1" fmla="*/ 0 h 6858000"/>
              <a:gd name="connsiteX2" fmla="*/ 9316720 w 9316720"/>
              <a:gd name="connsiteY2" fmla="*/ 6858000 h 6858000"/>
              <a:gd name="connsiteX3" fmla="*/ 0 w 931672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316720" h="6858000">
                <a:moveTo>
                  <a:pt x="0" y="0"/>
                </a:moveTo>
                <a:lnTo>
                  <a:pt x="9316720" y="0"/>
                </a:lnTo>
                <a:lnTo>
                  <a:pt x="9316720" y="6858000"/>
                </a:lnTo>
                <a:lnTo>
                  <a:pt x="0" y="6858000"/>
                </a:lnTo>
                <a:close/>
              </a:path>
            </a:pathLst>
          </a:custGeom>
          <a:pattFill prst="pct5">
            <a:fgClr>
              <a:schemeClr val="accent1"/>
            </a:fgClr>
            <a:bgClr>
              <a:schemeClr val="bg1"/>
            </a:bgClr>
          </a:pattFill>
        </p:spPr>
        <p:txBody>
          <a:bodyPr wrap="square">
            <a:noAutofit/>
          </a:bodyPr>
          <a:lstStyle>
            <a:lvl1pPr>
              <a:defRPr sz="1200">
                <a:latin typeface="Lato" panose="020F0502020204030203" pitchFamily="34" charset="0"/>
              </a:defRPr>
            </a:lvl1pPr>
          </a:lstStyle>
          <a:p>
            <a:endParaRPr lang="id-ID" dirty="0"/>
          </a:p>
        </p:txBody>
      </p:sp>
    </p:spTree>
    <p:extLst>
      <p:ext uri="{BB962C8B-B14F-4D97-AF65-F5344CB8AC3E}">
        <p14:creationId xmlns:p14="http://schemas.microsoft.com/office/powerpoint/2010/main" val="31498805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ayout 19">
    <p:spTree>
      <p:nvGrpSpPr>
        <p:cNvPr id="1" name=""/>
        <p:cNvGrpSpPr/>
        <p:nvPr/>
      </p:nvGrpSpPr>
      <p:grpSpPr>
        <a:xfrm>
          <a:off x="0" y="0"/>
          <a:ext cx="0" cy="0"/>
          <a:chOff x="0" y="0"/>
          <a:chExt cx="0" cy="0"/>
        </a:xfrm>
      </p:grpSpPr>
      <p:sp>
        <p:nvSpPr>
          <p:cNvPr id="16" name="Right Triangle 15">
            <a:extLst>
              <a:ext uri="{FF2B5EF4-FFF2-40B4-BE49-F238E27FC236}">
                <a16:creationId xmlns:a16="http://schemas.microsoft.com/office/drawing/2014/main" id="{3A611B81-CFCC-4599-B73D-3A78AED28DD2}"/>
              </a:ext>
            </a:extLst>
          </p:cNvPr>
          <p:cNvSpPr/>
          <p:nvPr userDrawn="1"/>
        </p:nvSpPr>
        <p:spPr>
          <a:xfrm flipV="1">
            <a:off x="1" y="-1"/>
            <a:ext cx="3454399" cy="4097438"/>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2" name="Picture Placeholder 11">
            <a:extLst>
              <a:ext uri="{FF2B5EF4-FFF2-40B4-BE49-F238E27FC236}">
                <a16:creationId xmlns:a16="http://schemas.microsoft.com/office/drawing/2014/main" id="{230F269B-0174-4869-B2F2-2D6FF59BC1C3}"/>
              </a:ext>
            </a:extLst>
          </p:cNvPr>
          <p:cNvSpPr>
            <a:spLocks noGrp="1"/>
          </p:cNvSpPr>
          <p:nvPr>
            <p:ph type="pic" sz="quarter" idx="14"/>
          </p:nvPr>
        </p:nvSpPr>
        <p:spPr>
          <a:xfrm>
            <a:off x="0" y="0"/>
            <a:ext cx="3098800" cy="3942080"/>
          </a:xfrm>
          <a:custGeom>
            <a:avLst/>
            <a:gdLst>
              <a:gd name="connsiteX0" fmla="*/ 0 w 3098800"/>
              <a:gd name="connsiteY0" fmla="*/ 0 h 3942080"/>
              <a:gd name="connsiteX1" fmla="*/ 3098800 w 3098800"/>
              <a:gd name="connsiteY1" fmla="*/ 0 h 3942080"/>
              <a:gd name="connsiteX2" fmla="*/ 0 w 3098800"/>
              <a:gd name="connsiteY2" fmla="*/ 3942080 h 3942080"/>
            </a:gdLst>
            <a:ahLst/>
            <a:cxnLst>
              <a:cxn ang="0">
                <a:pos x="connsiteX0" y="connsiteY0"/>
              </a:cxn>
              <a:cxn ang="0">
                <a:pos x="connsiteX1" y="connsiteY1"/>
              </a:cxn>
              <a:cxn ang="0">
                <a:pos x="connsiteX2" y="connsiteY2"/>
              </a:cxn>
            </a:cxnLst>
            <a:rect l="l" t="t" r="r" b="b"/>
            <a:pathLst>
              <a:path w="3098800" h="3942080">
                <a:moveTo>
                  <a:pt x="0" y="0"/>
                </a:moveTo>
                <a:lnTo>
                  <a:pt x="3098800" y="0"/>
                </a:lnTo>
                <a:lnTo>
                  <a:pt x="0" y="3942080"/>
                </a:lnTo>
                <a:close/>
              </a:path>
            </a:pathLst>
          </a:custGeom>
          <a:pattFill prst="pct5">
            <a:fgClr>
              <a:schemeClr val="accent1"/>
            </a:fgClr>
            <a:bgClr>
              <a:schemeClr val="bg1"/>
            </a:bgClr>
          </a:pattFill>
        </p:spPr>
        <p:txBody>
          <a:bodyPr wrap="square">
            <a:noAutofit/>
          </a:bodyPr>
          <a:lstStyle>
            <a:lvl1pPr>
              <a:defRPr sz="1200">
                <a:latin typeface="Lato" panose="020F0502020204030203" pitchFamily="34" charset="0"/>
              </a:defRPr>
            </a:lvl1pPr>
          </a:lstStyle>
          <a:p>
            <a:endParaRPr lang="id-ID" dirty="0"/>
          </a:p>
        </p:txBody>
      </p:sp>
      <p:sp>
        <p:nvSpPr>
          <p:cNvPr id="6" name="Right Triangle 5">
            <a:extLst>
              <a:ext uri="{FF2B5EF4-FFF2-40B4-BE49-F238E27FC236}">
                <a16:creationId xmlns:a16="http://schemas.microsoft.com/office/drawing/2014/main" id="{58E9B4E3-9314-46D8-B60F-A202EF993C00}"/>
              </a:ext>
            </a:extLst>
          </p:cNvPr>
          <p:cNvSpPr/>
          <p:nvPr userDrawn="1"/>
        </p:nvSpPr>
        <p:spPr>
          <a:xfrm flipH="1">
            <a:off x="6766560" y="873760"/>
            <a:ext cx="5425440" cy="598424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5" name="Picture Placeholder 14">
            <a:extLst>
              <a:ext uri="{FF2B5EF4-FFF2-40B4-BE49-F238E27FC236}">
                <a16:creationId xmlns:a16="http://schemas.microsoft.com/office/drawing/2014/main" id="{2721E73E-F92D-4E2D-9ACA-06EE3D481C41}"/>
              </a:ext>
            </a:extLst>
          </p:cNvPr>
          <p:cNvSpPr>
            <a:spLocks noGrp="1"/>
          </p:cNvSpPr>
          <p:nvPr>
            <p:ph type="pic" sz="quarter" idx="15"/>
          </p:nvPr>
        </p:nvSpPr>
        <p:spPr>
          <a:xfrm>
            <a:off x="7122160" y="1005840"/>
            <a:ext cx="5069840" cy="5852160"/>
          </a:xfrm>
          <a:custGeom>
            <a:avLst/>
            <a:gdLst>
              <a:gd name="connsiteX0" fmla="*/ 5069840 w 5069840"/>
              <a:gd name="connsiteY0" fmla="*/ 0 h 5852160"/>
              <a:gd name="connsiteX1" fmla="*/ 5069840 w 5069840"/>
              <a:gd name="connsiteY1" fmla="*/ 5852160 h 5852160"/>
              <a:gd name="connsiteX2" fmla="*/ 0 w 5069840"/>
              <a:gd name="connsiteY2" fmla="*/ 5852160 h 5852160"/>
            </a:gdLst>
            <a:ahLst/>
            <a:cxnLst>
              <a:cxn ang="0">
                <a:pos x="connsiteX0" y="connsiteY0"/>
              </a:cxn>
              <a:cxn ang="0">
                <a:pos x="connsiteX1" y="connsiteY1"/>
              </a:cxn>
              <a:cxn ang="0">
                <a:pos x="connsiteX2" y="connsiteY2"/>
              </a:cxn>
            </a:cxnLst>
            <a:rect l="l" t="t" r="r" b="b"/>
            <a:pathLst>
              <a:path w="5069840" h="5852160">
                <a:moveTo>
                  <a:pt x="5069840" y="0"/>
                </a:moveTo>
                <a:lnTo>
                  <a:pt x="5069840" y="5852160"/>
                </a:lnTo>
                <a:lnTo>
                  <a:pt x="0" y="5852160"/>
                </a:lnTo>
                <a:close/>
              </a:path>
            </a:pathLst>
          </a:custGeom>
          <a:pattFill prst="pct5">
            <a:fgClr>
              <a:schemeClr val="accent1"/>
            </a:fgClr>
            <a:bgClr>
              <a:schemeClr val="bg1"/>
            </a:bgClr>
          </a:pattFill>
        </p:spPr>
        <p:txBody>
          <a:bodyPr wrap="square">
            <a:noAutofit/>
          </a:bodyPr>
          <a:lstStyle>
            <a:lvl1pPr>
              <a:defRPr sz="1200">
                <a:latin typeface="Lato" panose="020F0502020204030203" pitchFamily="34" charset="0"/>
              </a:defRPr>
            </a:lvl1pPr>
          </a:lstStyle>
          <a:p>
            <a:endParaRPr lang="id-ID" dirty="0"/>
          </a:p>
        </p:txBody>
      </p:sp>
    </p:spTree>
    <p:extLst>
      <p:ext uri="{BB962C8B-B14F-4D97-AF65-F5344CB8AC3E}">
        <p14:creationId xmlns:p14="http://schemas.microsoft.com/office/powerpoint/2010/main" val="5019235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ayout 20">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2C6E12E1-2486-4666-9521-87327F2DA64F}"/>
              </a:ext>
            </a:extLst>
          </p:cNvPr>
          <p:cNvSpPr/>
          <p:nvPr userDrawn="1"/>
        </p:nvSpPr>
        <p:spPr>
          <a:xfrm>
            <a:off x="7078269" y="0"/>
            <a:ext cx="5113731" cy="6858000"/>
          </a:xfrm>
          <a:custGeom>
            <a:avLst/>
            <a:gdLst>
              <a:gd name="connsiteX0" fmla="*/ 1343523 w 5379951"/>
              <a:gd name="connsiteY0" fmla="*/ 0 h 6858000"/>
              <a:gd name="connsiteX1" fmla="*/ 2563445 w 5379951"/>
              <a:gd name="connsiteY1" fmla="*/ 0 h 6858000"/>
              <a:gd name="connsiteX2" fmla="*/ 5374091 w 5379951"/>
              <a:gd name="connsiteY2" fmla="*/ 0 h 6858000"/>
              <a:gd name="connsiteX3" fmla="*/ 5379951 w 5379951"/>
              <a:gd name="connsiteY3" fmla="*/ 0 h 6858000"/>
              <a:gd name="connsiteX4" fmla="*/ 5379951 w 5379951"/>
              <a:gd name="connsiteY4" fmla="*/ 6858000 h 6858000"/>
              <a:gd name="connsiteX5" fmla="*/ 4030568 w 5379951"/>
              <a:gd name="connsiteY5" fmla="*/ 6858000 h 6858000"/>
              <a:gd name="connsiteX6" fmla="*/ 2563445 w 5379951"/>
              <a:gd name="connsiteY6" fmla="*/ 6858000 h 6858000"/>
              <a:gd name="connsiteX7" fmla="*/ 0 w 537995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9951" h="6858000">
                <a:moveTo>
                  <a:pt x="1343523" y="0"/>
                </a:moveTo>
                <a:lnTo>
                  <a:pt x="2563445" y="0"/>
                </a:lnTo>
                <a:lnTo>
                  <a:pt x="5374091" y="0"/>
                </a:lnTo>
                <a:lnTo>
                  <a:pt x="5379951" y="0"/>
                </a:lnTo>
                <a:lnTo>
                  <a:pt x="5379951" y="6858000"/>
                </a:lnTo>
                <a:lnTo>
                  <a:pt x="4030568" y="6858000"/>
                </a:lnTo>
                <a:lnTo>
                  <a:pt x="2563445"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dirty="0"/>
          </a:p>
        </p:txBody>
      </p:sp>
      <p:sp>
        <p:nvSpPr>
          <p:cNvPr id="11" name="Picture Placeholder 10">
            <a:extLst>
              <a:ext uri="{FF2B5EF4-FFF2-40B4-BE49-F238E27FC236}">
                <a16:creationId xmlns:a16="http://schemas.microsoft.com/office/drawing/2014/main" id="{D64747B3-999D-4C71-AEDE-64CF530C80FE}"/>
              </a:ext>
            </a:extLst>
          </p:cNvPr>
          <p:cNvSpPr>
            <a:spLocks noGrp="1"/>
          </p:cNvSpPr>
          <p:nvPr>
            <p:ph type="pic" sz="quarter" idx="15"/>
          </p:nvPr>
        </p:nvSpPr>
        <p:spPr>
          <a:xfrm>
            <a:off x="7078269" y="545941"/>
            <a:ext cx="4444682" cy="5766121"/>
          </a:xfrm>
          <a:custGeom>
            <a:avLst/>
            <a:gdLst>
              <a:gd name="connsiteX0" fmla="*/ 1 w 4444682"/>
              <a:gd name="connsiteY0" fmla="*/ 4294205 h 5766121"/>
              <a:gd name="connsiteX1" fmla="*/ 2013997 w 4444682"/>
              <a:gd name="connsiteY1" fmla="*/ 4294205 h 5766121"/>
              <a:gd name="connsiteX2" fmla="*/ 2013997 w 4444682"/>
              <a:gd name="connsiteY2" fmla="*/ 5766120 h 5766121"/>
              <a:gd name="connsiteX3" fmla="*/ 442091 w 4444682"/>
              <a:gd name="connsiteY3" fmla="*/ 5766120 h 5766121"/>
              <a:gd name="connsiteX4" fmla="*/ 1 w 4444682"/>
              <a:gd name="connsiteY4" fmla="*/ 5324030 h 5766121"/>
              <a:gd name="connsiteX5" fmla="*/ 2140532 w 4444682"/>
              <a:gd name="connsiteY5" fmla="*/ 3136739 h 5766121"/>
              <a:gd name="connsiteX6" fmla="*/ 4444682 w 4444682"/>
              <a:gd name="connsiteY6" fmla="*/ 3136739 h 5766121"/>
              <a:gd name="connsiteX7" fmla="*/ 4444682 w 4444682"/>
              <a:gd name="connsiteY7" fmla="*/ 5766121 h 5766121"/>
              <a:gd name="connsiteX8" fmla="*/ 2140532 w 4444682"/>
              <a:gd name="connsiteY8" fmla="*/ 5766121 h 5766121"/>
              <a:gd name="connsiteX9" fmla="*/ 2140532 w 4444682"/>
              <a:gd name="connsiteY9" fmla="*/ 0 h 5766121"/>
              <a:gd name="connsiteX10" fmla="*/ 4060649 w 4444682"/>
              <a:gd name="connsiteY10" fmla="*/ 0 h 5766121"/>
              <a:gd name="connsiteX11" fmla="*/ 4444682 w 4444682"/>
              <a:gd name="connsiteY11" fmla="*/ 384033 h 5766121"/>
              <a:gd name="connsiteX12" fmla="*/ 4444682 w 4444682"/>
              <a:gd name="connsiteY12" fmla="*/ 2998420 h 5766121"/>
              <a:gd name="connsiteX13" fmla="*/ 2140532 w 4444682"/>
              <a:gd name="connsiteY13" fmla="*/ 2998420 h 5766121"/>
              <a:gd name="connsiteX14" fmla="*/ 0 w 4444682"/>
              <a:gd name="connsiteY14" fmla="*/ 0 h 5766121"/>
              <a:gd name="connsiteX15" fmla="*/ 2013995 w 4444682"/>
              <a:gd name="connsiteY15" fmla="*/ 0 h 5766121"/>
              <a:gd name="connsiteX16" fmla="*/ 2013995 w 4444682"/>
              <a:gd name="connsiteY16" fmla="*/ 4166885 h 5766121"/>
              <a:gd name="connsiteX17" fmla="*/ 0 w 4444682"/>
              <a:gd name="connsiteY17" fmla="*/ 4166885 h 5766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4682" h="5766121">
                <a:moveTo>
                  <a:pt x="1" y="4294205"/>
                </a:moveTo>
                <a:lnTo>
                  <a:pt x="2013997" y="4294205"/>
                </a:lnTo>
                <a:lnTo>
                  <a:pt x="2013997" y="5766120"/>
                </a:lnTo>
                <a:lnTo>
                  <a:pt x="442091" y="5766120"/>
                </a:lnTo>
                <a:lnTo>
                  <a:pt x="1" y="5324030"/>
                </a:lnTo>
                <a:close/>
                <a:moveTo>
                  <a:pt x="2140532" y="3136739"/>
                </a:moveTo>
                <a:lnTo>
                  <a:pt x="4444682" y="3136739"/>
                </a:lnTo>
                <a:lnTo>
                  <a:pt x="4444682" y="5766121"/>
                </a:lnTo>
                <a:lnTo>
                  <a:pt x="2140532" y="5766121"/>
                </a:lnTo>
                <a:close/>
                <a:moveTo>
                  <a:pt x="2140532" y="0"/>
                </a:moveTo>
                <a:lnTo>
                  <a:pt x="4060649" y="0"/>
                </a:lnTo>
                <a:lnTo>
                  <a:pt x="4444682" y="384033"/>
                </a:lnTo>
                <a:lnTo>
                  <a:pt x="4444682" y="2998420"/>
                </a:lnTo>
                <a:lnTo>
                  <a:pt x="2140532" y="2998420"/>
                </a:lnTo>
                <a:close/>
                <a:moveTo>
                  <a:pt x="0" y="0"/>
                </a:moveTo>
                <a:lnTo>
                  <a:pt x="2013995" y="0"/>
                </a:lnTo>
                <a:lnTo>
                  <a:pt x="2013995" y="4166885"/>
                </a:lnTo>
                <a:lnTo>
                  <a:pt x="0" y="4166885"/>
                </a:lnTo>
                <a:close/>
              </a:path>
            </a:pathLst>
          </a:custGeom>
          <a:pattFill prst="pct5">
            <a:fgClr>
              <a:schemeClr val="accent1"/>
            </a:fgClr>
            <a:bgClr>
              <a:schemeClr val="bg1"/>
            </a:bgClr>
          </a:pattFill>
        </p:spPr>
        <p:txBody>
          <a:bodyPr wrap="square">
            <a:noAutofit/>
          </a:bodyPr>
          <a:lstStyle>
            <a:lvl1pPr>
              <a:defRPr sz="1200">
                <a:latin typeface="Lato" panose="020F0502020204030203" pitchFamily="34" charset="0"/>
              </a:defRPr>
            </a:lvl1pPr>
          </a:lstStyle>
          <a:p>
            <a:endParaRPr lang="id-ID" dirty="0"/>
          </a:p>
        </p:txBody>
      </p:sp>
    </p:spTree>
    <p:extLst>
      <p:ext uri="{BB962C8B-B14F-4D97-AF65-F5344CB8AC3E}">
        <p14:creationId xmlns:p14="http://schemas.microsoft.com/office/powerpoint/2010/main" val="15532342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ayout 21">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925B09BE-3209-4108-99D3-53F975D13117}"/>
              </a:ext>
            </a:extLst>
          </p:cNvPr>
          <p:cNvSpPr>
            <a:spLocks noGrp="1"/>
          </p:cNvSpPr>
          <p:nvPr>
            <p:ph type="pic" sz="quarter" idx="19"/>
          </p:nvPr>
        </p:nvSpPr>
        <p:spPr>
          <a:xfrm>
            <a:off x="6126480" y="0"/>
            <a:ext cx="6065520" cy="6858000"/>
          </a:xfrm>
          <a:custGeom>
            <a:avLst/>
            <a:gdLst>
              <a:gd name="connsiteX0" fmla="*/ 0 w 6065520"/>
              <a:gd name="connsiteY0" fmla="*/ 0 h 6858000"/>
              <a:gd name="connsiteX1" fmla="*/ 2036800 w 6065520"/>
              <a:gd name="connsiteY1" fmla="*/ 0 h 6858000"/>
              <a:gd name="connsiteX2" fmla="*/ 6065520 w 6065520"/>
              <a:gd name="connsiteY2" fmla="*/ 0 h 6858000"/>
              <a:gd name="connsiteX3" fmla="*/ 6065520 w 6065520"/>
              <a:gd name="connsiteY3" fmla="*/ 6858000 h 6858000"/>
              <a:gd name="connsiteX4" fmla="*/ 4686003 w 606552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5520" h="6858000">
                <a:moveTo>
                  <a:pt x="0" y="0"/>
                </a:moveTo>
                <a:lnTo>
                  <a:pt x="2036800" y="0"/>
                </a:lnTo>
                <a:lnTo>
                  <a:pt x="6065520" y="0"/>
                </a:lnTo>
                <a:lnTo>
                  <a:pt x="6065520" y="6858000"/>
                </a:lnTo>
                <a:lnTo>
                  <a:pt x="4686003" y="6858000"/>
                </a:lnTo>
                <a:close/>
              </a:path>
            </a:pathLst>
          </a:custGeom>
          <a:pattFill prst="pct5">
            <a:fgClr>
              <a:schemeClr val="accent1"/>
            </a:fgClr>
            <a:bgClr>
              <a:schemeClr val="bg1"/>
            </a:bgClr>
          </a:pattFill>
        </p:spPr>
        <p:txBody>
          <a:bodyPr wrap="square">
            <a:noAutofit/>
          </a:bodyPr>
          <a:lstStyle>
            <a:lvl1pPr>
              <a:defRPr sz="1200">
                <a:latin typeface="Lato" panose="020F0502020204030203" pitchFamily="34" charset="0"/>
              </a:defRPr>
            </a:lvl1pPr>
          </a:lstStyle>
          <a:p>
            <a:endParaRPr lang="id-ID" dirty="0"/>
          </a:p>
        </p:txBody>
      </p:sp>
      <p:sp>
        <p:nvSpPr>
          <p:cNvPr id="19" name="Picture Placeholder 18">
            <a:extLst>
              <a:ext uri="{FF2B5EF4-FFF2-40B4-BE49-F238E27FC236}">
                <a16:creationId xmlns:a16="http://schemas.microsoft.com/office/drawing/2014/main" id="{E9F53559-55D4-45E9-BCA4-6D41B4895209}"/>
              </a:ext>
            </a:extLst>
          </p:cNvPr>
          <p:cNvSpPr>
            <a:spLocks noGrp="1"/>
          </p:cNvSpPr>
          <p:nvPr>
            <p:ph type="pic" sz="quarter" idx="14"/>
          </p:nvPr>
        </p:nvSpPr>
        <p:spPr>
          <a:xfrm>
            <a:off x="223520" y="0"/>
            <a:ext cx="10342880" cy="6858000"/>
          </a:xfrm>
          <a:custGeom>
            <a:avLst/>
            <a:gdLst>
              <a:gd name="connsiteX0" fmla="*/ 0 w 10342880"/>
              <a:gd name="connsiteY0" fmla="*/ 0 h 6858000"/>
              <a:gd name="connsiteX1" fmla="*/ 2804160 w 10342880"/>
              <a:gd name="connsiteY1" fmla="*/ 0 h 6858000"/>
              <a:gd name="connsiteX2" fmla="*/ 2846202 w 10342880"/>
              <a:gd name="connsiteY2" fmla="*/ 0 h 6858000"/>
              <a:gd name="connsiteX3" fmla="*/ 5650362 w 10342880"/>
              <a:gd name="connsiteY3" fmla="*/ 0 h 6858000"/>
              <a:gd name="connsiteX4" fmla="*/ 10342880 w 10342880"/>
              <a:gd name="connsiteY4" fmla="*/ 6858000 h 6858000"/>
              <a:gd name="connsiteX5" fmla="*/ 7538720 w 10342880"/>
              <a:gd name="connsiteY5" fmla="*/ 6858000 h 6858000"/>
              <a:gd name="connsiteX6" fmla="*/ 7496678 w 10342880"/>
              <a:gd name="connsiteY6" fmla="*/ 6858000 h 6858000"/>
              <a:gd name="connsiteX7" fmla="*/ 4692518 w 1034288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42880" h="6858000">
                <a:moveTo>
                  <a:pt x="0" y="0"/>
                </a:moveTo>
                <a:lnTo>
                  <a:pt x="2804160" y="0"/>
                </a:lnTo>
                <a:lnTo>
                  <a:pt x="2846202" y="0"/>
                </a:lnTo>
                <a:lnTo>
                  <a:pt x="5650362" y="0"/>
                </a:lnTo>
                <a:lnTo>
                  <a:pt x="10342880" y="6858000"/>
                </a:lnTo>
                <a:lnTo>
                  <a:pt x="7538720" y="6858000"/>
                </a:lnTo>
                <a:lnTo>
                  <a:pt x="7496678" y="6858000"/>
                </a:lnTo>
                <a:lnTo>
                  <a:pt x="4692518" y="6858000"/>
                </a:lnTo>
                <a:close/>
              </a:path>
            </a:pathLst>
          </a:custGeom>
          <a:pattFill prst="pct5">
            <a:fgClr>
              <a:schemeClr val="accent1"/>
            </a:fgClr>
            <a:bgClr>
              <a:schemeClr val="bg1"/>
            </a:bgClr>
          </a:pattFill>
        </p:spPr>
        <p:txBody>
          <a:bodyPr wrap="square">
            <a:noAutofit/>
          </a:bodyPr>
          <a:lstStyle>
            <a:lvl1pPr>
              <a:defRPr sz="1200">
                <a:latin typeface="Lato" panose="020F0502020204030203" pitchFamily="34" charset="0"/>
              </a:defRPr>
            </a:lvl1pPr>
          </a:lstStyle>
          <a:p>
            <a:endParaRPr lang="id-ID" dirty="0"/>
          </a:p>
        </p:txBody>
      </p:sp>
      <p:sp>
        <p:nvSpPr>
          <p:cNvPr id="11" name="Picture Placeholder 10">
            <a:extLst>
              <a:ext uri="{FF2B5EF4-FFF2-40B4-BE49-F238E27FC236}">
                <a16:creationId xmlns:a16="http://schemas.microsoft.com/office/drawing/2014/main" id="{BB9F3722-ABE9-4890-9D42-0E3047C4385B}"/>
              </a:ext>
            </a:extLst>
          </p:cNvPr>
          <p:cNvSpPr>
            <a:spLocks noGrp="1"/>
          </p:cNvSpPr>
          <p:nvPr>
            <p:ph type="pic" sz="quarter" idx="18"/>
          </p:nvPr>
        </p:nvSpPr>
        <p:spPr>
          <a:xfrm>
            <a:off x="0" y="0"/>
            <a:ext cx="4663440" cy="6858000"/>
          </a:xfrm>
          <a:custGeom>
            <a:avLst/>
            <a:gdLst>
              <a:gd name="connsiteX0" fmla="*/ 0 w 4663440"/>
              <a:gd name="connsiteY0" fmla="*/ 0 h 6858000"/>
              <a:gd name="connsiteX1" fmla="*/ 4663440 w 4663440"/>
              <a:gd name="connsiteY1" fmla="*/ 6858000 h 6858000"/>
              <a:gd name="connsiteX2" fmla="*/ 0 w 4663440"/>
              <a:gd name="connsiteY2" fmla="*/ 6858000 h 6858000"/>
            </a:gdLst>
            <a:ahLst/>
            <a:cxnLst>
              <a:cxn ang="0">
                <a:pos x="connsiteX0" y="connsiteY0"/>
              </a:cxn>
              <a:cxn ang="0">
                <a:pos x="connsiteX1" y="connsiteY1"/>
              </a:cxn>
              <a:cxn ang="0">
                <a:pos x="connsiteX2" y="connsiteY2"/>
              </a:cxn>
            </a:cxnLst>
            <a:rect l="l" t="t" r="r" b="b"/>
            <a:pathLst>
              <a:path w="4663440" h="6858000">
                <a:moveTo>
                  <a:pt x="0" y="0"/>
                </a:moveTo>
                <a:lnTo>
                  <a:pt x="4663440" y="6858000"/>
                </a:lnTo>
                <a:lnTo>
                  <a:pt x="0" y="6858000"/>
                </a:lnTo>
                <a:close/>
              </a:path>
            </a:pathLst>
          </a:custGeom>
          <a:pattFill prst="pct5">
            <a:fgClr>
              <a:schemeClr val="accent1"/>
            </a:fgClr>
            <a:bgClr>
              <a:schemeClr val="bg1"/>
            </a:bgClr>
          </a:pattFill>
        </p:spPr>
        <p:txBody>
          <a:bodyPr wrap="square">
            <a:noAutofit/>
          </a:bodyPr>
          <a:lstStyle>
            <a:lvl1pPr>
              <a:defRPr sz="1200">
                <a:latin typeface="Lato" panose="020F0502020204030203" pitchFamily="34" charset="0"/>
              </a:defRPr>
            </a:lvl1pPr>
          </a:lstStyle>
          <a:p>
            <a:endParaRPr lang="id-ID" dirty="0"/>
          </a:p>
        </p:txBody>
      </p:sp>
    </p:spTree>
    <p:extLst>
      <p:ext uri="{BB962C8B-B14F-4D97-AF65-F5344CB8AC3E}">
        <p14:creationId xmlns:p14="http://schemas.microsoft.com/office/powerpoint/2010/main" val="39127454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ayout 22">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C1EE8A8-B045-4F50-BE33-AF656CF6FBCE}"/>
              </a:ext>
            </a:extLst>
          </p:cNvPr>
          <p:cNvSpPr>
            <a:spLocks noGrp="1"/>
          </p:cNvSpPr>
          <p:nvPr>
            <p:ph type="pic" sz="quarter" idx="14"/>
          </p:nvPr>
        </p:nvSpPr>
        <p:spPr>
          <a:xfrm>
            <a:off x="1120777" y="2216642"/>
            <a:ext cx="2956560" cy="3245510"/>
          </a:xfrm>
          <a:custGeom>
            <a:avLst/>
            <a:gdLst>
              <a:gd name="connsiteX0" fmla="*/ 0 w 2956560"/>
              <a:gd name="connsiteY0" fmla="*/ 0 h 3245510"/>
              <a:gd name="connsiteX1" fmla="*/ 2956560 w 2956560"/>
              <a:gd name="connsiteY1" fmla="*/ 0 h 3245510"/>
              <a:gd name="connsiteX2" fmla="*/ 2956560 w 2956560"/>
              <a:gd name="connsiteY2" fmla="*/ 3245510 h 3245510"/>
              <a:gd name="connsiteX3" fmla="*/ 0 w 2956560"/>
              <a:gd name="connsiteY3" fmla="*/ 3245510 h 3245510"/>
            </a:gdLst>
            <a:ahLst/>
            <a:cxnLst>
              <a:cxn ang="0">
                <a:pos x="connsiteX0" y="connsiteY0"/>
              </a:cxn>
              <a:cxn ang="0">
                <a:pos x="connsiteX1" y="connsiteY1"/>
              </a:cxn>
              <a:cxn ang="0">
                <a:pos x="connsiteX2" y="connsiteY2"/>
              </a:cxn>
              <a:cxn ang="0">
                <a:pos x="connsiteX3" y="connsiteY3"/>
              </a:cxn>
            </a:cxnLst>
            <a:rect l="l" t="t" r="r" b="b"/>
            <a:pathLst>
              <a:path w="2956560" h="3245510">
                <a:moveTo>
                  <a:pt x="0" y="0"/>
                </a:moveTo>
                <a:lnTo>
                  <a:pt x="2956560" y="0"/>
                </a:lnTo>
                <a:lnTo>
                  <a:pt x="2956560" y="3245510"/>
                </a:lnTo>
                <a:lnTo>
                  <a:pt x="0" y="3245510"/>
                </a:lnTo>
                <a:close/>
              </a:path>
            </a:pathLst>
          </a:custGeom>
          <a:pattFill prst="pct5">
            <a:fgClr>
              <a:schemeClr val="accent1"/>
            </a:fgClr>
            <a:bgClr>
              <a:schemeClr val="bg1"/>
            </a:bgClr>
          </a:pattFill>
        </p:spPr>
        <p:txBody>
          <a:bodyPr wrap="square">
            <a:noAutofit/>
          </a:bodyPr>
          <a:lstStyle>
            <a:lvl1pPr>
              <a:defRPr sz="1200">
                <a:latin typeface="Lato" panose="020F0502020204030203" pitchFamily="34" charset="0"/>
              </a:defRPr>
            </a:lvl1pPr>
          </a:lstStyle>
          <a:p>
            <a:endParaRPr lang="id-ID" dirty="0"/>
          </a:p>
        </p:txBody>
      </p:sp>
      <p:sp>
        <p:nvSpPr>
          <p:cNvPr id="11" name="Picture Placeholder 10">
            <a:extLst>
              <a:ext uri="{FF2B5EF4-FFF2-40B4-BE49-F238E27FC236}">
                <a16:creationId xmlns:a16="http://schemas.microsoft.com/office/drawing/2014/main" id="{DA52C82C-4025-42FA-ACB7-6A0711D4B559}"/>
              </a:ext>
            </a:extLst>
          </p:cNvPr>
          <p:cNvSpPr>
            <a:spLocks noGrp="1"/>
          </p:cNvSpPr>
          <p:nvPr>
            <p:ph type="pic" sz="quarter" idx="15"/>
          </p:nvPr>
        </p:nvSpPr>
        <p:spPr>
          <a:xfrm>
            <a:off x="4571962" y="2216642"/>
            <a:ext cx="2956560" cy="3245510"/>
          </a:xfrm>
          <a:custGeom>
            <a:avLst/>
            <a:gdLst>
              <a:gd name="connsiteX0" fmla="*/ 0 w 2956560"/>
              <a:gd name="connsiteY0" fmla="*/ 0 h 3245510"/>
              <a:gd name="connsiteX1" fmla="*/ 2956560 w 2956560"/>
              <a:gd name="connsiteY1" fmla="*/ 0 h 3245510"/>
              <a:gd name="connsiteX2" fmla="*/ 2956560 w 2956560"/>
              <a:gd name="connsiteY2" fmla="*/ 3245510 h 3245510"/>
              <a:gd name="connsiteX3" fmla="*/ 0 w 2956560"/>
              <a:gd name="connsiteY3" fmla="*/ 3245510 h 3245510"/>
            </a:gdLst>
            <a:ahLst/>
            <a:cxnLst>
              <a:cxn ang="0">
                <a:pos x="connsiteX0" y="connsiteY0"/>
              </a:cxn>
              <a:cxn ang="0">
                <a:pos x="connsiteX1" y="connsiteY1"/>
              </a:cxn>
              <a:cxn ang="0">
                <a:pos x="connsiteX2" y="connsiteY2"/>
              </a:cxn>
              <a:cxn ang="0">
                <a:pos x="connsiteX3" y="connsiteY3"/>
              </a:cxn>
            </a:cxnLst>
            <a:rect l="l" t="t" r="r" b="b"/>
            <a:pathLst>
              <a:path w="2956560" h="3245510">
                <a:moveTo>
                  <a:pt x="0" y="0"/>
                </a:moveTo>
                <a:lnTo>
                  <a:pt x="2956560" y="0"/>
                </a:lnTo>
                <a:lnTo>
                  <a:pt x="2956560" y="3245510"/>
                </a:lnTo>
                <a:lnTo>
                  <a:pt x="0" y="3245510"/>
                </a:lnTo>
                <a:close/>
              </a:path>
            </a:pathLst>
          </a:custGeom>
          <a:pattFill prst="pct5">
            <a:fgClr>
              <a:schemeClr val="accent1"/>
            </a:fgClr>
            <a:bgClr>
              <a:schemeClr val="bg1"/>
            </a:bgClr>
          </a:pattFill>
        </p:spPr>
        <p:txBody>
          <a:bodyPr wrap="square">
            <a:noAutofit/>
          </a:bodyPr>
          <a:lstStyle>
            <a:lvl1pPr>
              <a:defRPr sz="1200">
                <a:latin typeface="Lato" panose="020F0502020204030203" pitchFamily="34" charset="0"/>
              </a:defRPr>
            </a:lvl1pPr>
          </a:lstStyle>
          <a:p>
            <a:endParaRPr lang="id-ID" dirty="0"/>
          </a:p>
        </p:txBody>
      </p:sp>
      <p:sp>
        <p:nvSpPr>
          <p:cNvPr id="14" name="Picture Placeholder 13">
            <a:extLst>
              <a:ext uri="{FF2B5EF4-FFF2-40B4-BE49-F238E27FC236}">
                <a16:creationId xmlns:a16="http://schemas.microsoft.com/office/drawing/2014/main" id="{ECEE2573-9363-4BD7-8D75-E61BCE2E976B}"/>
              </a:ext>
            </a:extLst>
          </p:cNvPr>
          <p:cNvSpPr>
            <a:spLocks noGrp="1"/>
          </p:cNvSpPr>
          <p:nvPr>
            <p:ph type="pic" sz="quarter" idx="16"/>
          </p:nvPr>
        </p:nvSpPr>
        <p:spPr>
          <a:xfrm>
            <a:off x="8023147" y="2216642"/>
            <a:ext cx="2956560" cy="3245510"/>
          </a:xfrm>
          <a:custGeom>
            <a:avLst/>
            <a:gdLst>
              <a:gd name="connsiteX0" fmla="*/ 0 w 2956560"/>
              <a:gd name="connsiteY0" fmla="*/ 0 h 3245510"/>
              <a:gd name="connsiteX1" fmla="*/ 2956560 w 2956560"/>
              <a:gd name="connsiteY1" fmla="*/ 0 h 3245510"/>
              <a:gd name="connsiteX2" fmla="*/ 2956560 w 2956560"/>
              <a:gd name="connsiteY2" fmla="*/ 3245510 h 3245510"/>
              <a:gd name="connsiteX3" fmla="*/ 0 w 2956560"/>
              <a:gd name="connsiteY3" fmla="*/ 3245510 h 3245510"/>
            </a:gdLst>
            <a:ahLst/>
            <a:cxnLst>
              <a:cxn ang="0">
                <a:pos x="connsiteX0" y="connsiteY0"/>
              </a:cxn>
              <a:cxn ang="0">
                <a:pos x="connsiteX1" y="connsiteY1"/>
              </a:cxn>
              <a:cxn ang="0">
                <a:pos x="connsiteX2" y="connsiteY2"/>
              </a:cxn>
              <a:cxn ang="0">
                <a:pos x="connsiteX3" y="connsiteY3"/>
              </a:cxn>
            </a:cxnLst>
            <a:rect l="l" t="t" r="r" b="b"/>
            <a:pathLst>
              <a:path w="2956560" h="3245510">
                <a:moveTo>
                  <a:pt x="0" y="0"/>
                </a:moveTo>
                <a:lnTo>
                  <a:pt x="2956560" y="0"/>
                </a:lnTo>
                <a:lnTo>
                  <a:pt x="2956560" y="3245510"/>
                </a:lnTo>
                <a:lnTo>
                  <a:pt x="0" y="3245510"/>
                </a:lnTo>
                <a:close/>
              </a:path>
            </a:pathLst>
          </a:custGeom>
          <a:pattFill prst="pct5">
            <a:fgClr>
              <a:schemeClr val="accent1"/>
            </a:fgClr>
            <a:bgClr>
              <a:schemeClr val="bg1"/>
            </a:bgClr>
          </a:pattFill>
        </p:spPr>
        <p:txBody>
          <a:bodyPr wrap="square">
            <a:noAutofit/>
          </a:bodyPr>
          <a:lstStyle>
            <a:lvl1pPr>
              <a:defRPr sz="1200">
                <a:latin typeface="Lato" panose="020F0502020204030203" pitchFamily="34" charset="0"/>
              </a:defRPr>
            </a:lvl1pPr>
          </a:lstStyle>
          <a:p>
            <a:endParaRPr lang="id-ID" dirty="0"/>
          </a:p>
        </p:txBody>
      </p:sp>
    </p:spTree>
    <p:extLst>
      <p:ext uri="{BB962C8B-B14F-4D97-AF65-F5344CB8AC3E}">
        <p14:creationId xmlns:p14="http://schemas.microsoft.com/office/powerpoint/2010/main" val="33255573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ayout 23">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8EF63C8-832F-4EED-99F2-92A4E852CDEA}"/>
              </a:ext>
            </a:extLst>
          </p:cNvPr>
          <p:cNvSpPr>
            <a:spLocks noGrp="1"/>
          </p:cNvSpPr>
          <p:nvPr>
            <p:ph type="pic" sz="quarter" idx="14"/>
          </p:nvPr>
        </p:nvSpPr>
        <p:spPr>
          <a:xfrm>
            <a:off x="882823" y="0"/>
            <a:ext cx="5089714" cy="6858000"/>
          </a:xfrm>
          <a:custGeom>
            <a:avLst/>
            <a:gdLst>
              <a:gd name="connsiteX0" fmla="*/ 535946 w 5089714"/>
              <a:gd name="connsiteY0" fmla="*/ 4761054 h 6858000"/>
              <a:gd name="connsiteX1" fmla="*/ 3872864 w 5089714"/>
              <a:gd name="connsiteY1" fmla="*/ 4761054 h 6858000"/>
              <a:gd name="connsiteX2" fmla="*/ 3336918 w 5089714"/>
              <a:gd name="connsiteY2" fmla="*/ 6858000 h 6858000"/>
              <a:gd name="connsiteX3" fmla="*/ 0 w 5089714"/>
              <a:gd name="connsiteY3" fmla="*/ 6858000 h 6858000"/>
              <a:gd name="connsiteX4" fmla="*/ 1199593 w 5089714"/>
              <a:gd name="connsiteY4" fmla="*/ 2164466 h 6858000"/>
              <a:gd name="connsiteX5" fmla="*/ 4536511 w 5089714"/>
              <a:gd name="connsiteY5" fmla="*/ 2164466 h 6858000"/>
              <a:gd name="connsiteX6" fmla="*/ 3929072 w 5089714"/>
              <a:gd name="connsiteY6" fmla="*/ 4541135 h 6858000"/>
              <a:gd name="connsiteX7" fmla="*/ 592154 w 5089714"/>
              <a:gd name="connsiteY7" fmla="*/ 4541135 h 6858000"/>
              <a:gd name="connsiteX8" fmla="*/ 1752796 w 5089714"/>
              <a:gd name="connsiteY8" fmla="*/ 0 h 6858000"/>
              <a:gd name="connsiteX9" fmla="*/ 5089714 w 5089714"/>
              <a:gd name="connsiteY9" fmla="*/ 0 h 6858000"/>
              <a:gd name="connsiteX10" fmla="*/ 4592719 w 5089714"/>
              <a:gd name="connsiteY10" fmla="*/ 1944547 h 6858000"/>
              <a:gd name="connsiteX11" fmla="*/ 1255801 w 5089714"/>
              <a:gd name="connsiteY11" fmla="*/ 194454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89714" h="6858000">
                <a:moveTo>
                  <a:pt x="535946" y="4761054"/>
                </a:moveTo>
                <a:lnTo>
                  <a:pt x="3872864" y="4761054"/>
                </a:lnTo>
                <a:lnTo>
                  <a:pt x="3336918" y="6858000"/>
                </a:lnTo>
                <a:lnTo>
                  <a:pt x="0" y="6858000"/>
                </a:lnTo>
                <a:close/>
                <a:moveTo>
                  <a:pt x="1199593" y="2164466"/>
                </a:moveTo>
                <a:lnTo>
                  <a:pt x="4536511" y="2164466"/>
                </a:lnTo>
                <a:lnTo>
                  <a:pt x="3929072" y="4541135"/>
                </a:lnTo>
                <a:lnTo>
                  <a:pt x="592154" y="4541135"/>
                </a:lnTo>
                <a:close/>
                <a:moveTo>
                  <a:pt x="1752796" y="0"/>
                </a:moveTo>
                <a:lnTo>
                  <a:pt x="5089714" y="0"/>
                </a:lnTo>
                <a:lnTo>
                  <a:pt x="4592719" y="1944547"/>
                </a:lnTo>
                <a:lnTo>
                  <a:pt x="1255801" y="1944547"/>
                </a:lnTo>
                <a:close/>
              </a:path>
            </a:pathLst>
          </a:custGeom>
          <a:pattFill prst="pct5">
            <a:fgClr>
              <a:schemeClr val="accent1"/>
            </a:fgClr>
            <a:bgClr>
              <a:schemeClr val="bg1"/>
            </a:bgClr>
          </a:pattFill>
        </p:spPr>
        <p:txBody>
          <a:bodyPr wrap="square">
            <a:noAutofit/>
          </a:bodyPr>
          <a:lstStyle>
            <a:lvl1pPr>
              <a:defRPr sz="1200">
                <a:latin typeface="Lato" panose="020F0502020204030203" pitchFamily="34" charset="0"/>
              </a:defRPr>
            </a:lvl1pPr>
          </a:lstStyle>
          <a:p>
            <a:endParaRPr lang="id-ID" dirty="0"/>
          </a:p>
        </p:txBody>
      </p:sp>
      <p:sp>
        <p:nvSpPr>
          <p:cNvPr id="6" name="Parallelogram 5">
            <a:extLst>
              <a:ext uri="{FF2B5EF4-FFF2-40B4-BE49-F238E27FC236}">
                <a16:creationId xmlns:a16="http://schemas.microsoft.com/office/drawing/2014/main" id="{4C9E874D-6C23-44FA-A251-EB926A52E64D}"/>
              </a:ext>
            </a:extLst>
          </p:cNvPr>
          <p:cNvSpPr/>
          <p:nvPr userDrawn="1"/>
        </p:nvSpPr>
        <p:spPr>
          <a:xfrm>
            <a:off x="92597" y="0"/>
            <a:ext cx="2372812" cy="6858000"/>
          </a:xfrm>
          <a:prstGeom prst="parallelogram">
            <a:avLst>
              <a:gd name="adj" fmla="val 7301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25260299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ayout 2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B61FBEC-4D57-4FA1-8572-FE3BD0AFA656}"/>
              </a:ext>
            </a:extLst>
          </p:cNvPr>
          <p:cNvSpPr/>
          <p:nvPr userDrawn="1"/>
        </p:nvSpPr>
        <p:spPr>
          <a:xfrm>
            <a:off x="0" y="3148701"/>
            <a:ext cx="12192000" cy="3139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29255564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ayout 25">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265A2DE-E469-4351-853F-F3978FB36E2E}"/>
              </a:ext>
            </a:extLst>
          </p:cNvPr>
          <p:cNvSpPr/>
          <p:nvPr userDrawn="1"/>
        </p:nvSpPr>
        <p:spPr>
          <a:xfrm>
            <a:off x="578735" y="0"/>
            <a:ext cx="5393802"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4344451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ayout 26">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8F0A90C-D513-4379-8584-749A0CC52D13}"/>
              </a:ext>
            </a:extLst>
          </p:cNvPr>
          <p:cNvSpPr>
            <a:spLocks noGrp="1"/>
          </p:cNvSpPr>
          <p:nvPr>
            <p:ph type="pic" sz="quarter" idx="14"/>
          </p:nvPr>
        </p:nvSpPr>
        <p:spPr>
          <a:xfrm>
            <a:off x="447554" y="402222"/>
            <a:ext cx="5648446" cy="6053559"/>
          </a:xfrm>
          <a:custGeom>
            <a:avLst/>
            <a:gdLst>
              <a:gd name="connsiteX0" fmla="*/ 0 w 11296892"/>
              <a:gd name="connsiteY0" fmla="*/ 0 h 6053559"/>
              <a:gd name="connsiteX1" fmla="*/ 11296892 w 11296892"/>
              <a:gd name="connsiteY1" fmla="*/ 0 h 6053559"/>
              <a:gd name="connsiteX2" fmla="*/ 11296892 w 11296892"/>
              <a:gd name="connsiteY2" fmla="*/ 6053559 h 6053559"/>
              <a:gd name="connsiteX3" fmla="*/ 0 w 11296892"/>
              <a:gd name="connsiteY3" fmla="*/ 6053559 h 6053559"/>
            </a:gdLst>
            <a:ahLst/>
            <a:cxnLst>
              <a:cxn ang="0">
                <a:pos x="connsiteX0" y="connsiteY0"/>
              </a:cxn>
              <a:cxn ang="0">
                <a:pos x="connsiteX1" y="connsiteY1"/>
              </a:cxn>
              <a:cxn ang="0">
                <a:pos x="connsiteX2" y="connsiteY2"/>
              </a:cxn>
              <a:cxn ang="0">
                <a:pos x="connsiteX3" y="connsiteY3"/>
              </a:cxn>
            </a:cxnLst>
            <a:rect l="l" t="t" r="r" b="b"/>
            <a:pathLst>
              <a:path w="11296892" h="6053559">
                <a:moveTo>
                  <a:pt x="0" y="0"/>
                </a:moveTo>
                <a:lnTo>
                  <a:pt x="11296892" y="0"/>
                </a:lnTo>
                <a:lnTo>
                  <a:pt x="11296892" y="6053559"/>
                </a:lnTo>
                <a:lnTo>
                  <a:pt x="0" y="6053559"/>
                </a:lnTo>
                <a:close/>
              </a:path>
            </a:pathLst>
          </a:custGeom>
          <a:pattFill prst="pct5">
            <a:fgClr>
              <a:schemeClr val="accent1"/>
            </a:fgClr>
            <a:bgClr>
              <a:schemeClr val="bg1"/>
            </a:bgClr>
          </a:pattFill>
        </p:spPr>
        <p:txBody>
          <a:bodyPr wrap="square">
            <a:noAutofit/>
          </a:bodyPr>
          <a:lstStyle>
            <a:lvl1pPr>
              <a:defRPr sz="1200">
                <a:latin typeface="Lato" panose="020F0502020204030203" pitchFamily="34" charset="0"/>
              </a:defRPr>
            </a:lvl1pPr>
          </a:lstStyle>
          <a:p>
            <a:endParaRPr lang="id-ID" dirty="0"/>
          </a:p>
        </p:txBody>
      </p:sp>
      <p:sp>
        <p:nvSpPr>
          <p:cNvPr id="4" name="Right Triangle 3">
            <a:extLst>
              <a:ext uri="{FF2B5EF4-FFF2-40B4-BE49-F238E27FC236}">
                <a16:creationId xmlns:a16="http://schemas.microsoft.com/office/drawing/2014/main" id="{7B68F33E-1B37-4A35-AE84-7B3BF52A47C4}"/>
              </a:ext>
            </a:extLst>
          </p:cNvPr>
          <p:cNvSpPr/>
          <p:nvPr userDrawn="1"/>
        </p:nvSpPr>
        <p:spPr>
          <a:xfrm flipV="1">
            <a:off x="0" y="0"/>
            <a:ext cx="4004841" cy="534171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8653132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ayout 27">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13E3A4E3-E483-40A6-9035-C4AC068304F1}"/>
              </a:ext>
            </a:extLst>
          </p:cNvPr>
          <p:cNvSpPr>
            <a:spLocks noGrp="1"/>
          </p:cNvSpPr>
          <p:nvPr>
            <p:ph type="pic" sz="quarter" idx="15"/>
          </p:nvPr>
        </p:nvSpPr>
        <p:spPr>
          <a:xfrm>
            <a:off x="6817490" y="2812648"/>
            <a:ext cx="1967696" cy="4045352"/>
          </a:xfrm>
          <a:custGeom>
            <a:avLst/>
            <a:gdLst>
              <a:gd name="connsiteX0" fmla="*/ 0 w 1967696"/>
              <a:gd name="connsiteY0" fmla="*/ 0 h 4045352"/>
              <a:gd name="connsiteX1" fmla="*/ 1967696 w 1967696"/>
              <a:gd name="connsiteY1" fmla="*/ 0 h 4045352"/>
              <a:gd name="connsiteX2" fmla="*/ 1967696 w 1967696"/>
              <a:gd name="connsiteY2" fmla="*/ 4045352 h 4045352"/>
              <a:gd name="connsiteX3" fmla="*/ 0 w 1967696"/>
              <a:gd name="connsiteY3" fmla="*/ 4045352 h 4045352"/>
            </a:gdLst>
            <a:ahLst/>
            <a:cxnLst>
              <a:cxn ang="0">
                <a:pos x="connsiteX0" y="connsiteY0"/>
              </a:cxn>
              <a:cxn ang="0">
                <a:pos x="connsiteX1" y="connsiteY1"/>
              </a:cxn>
              <a:cxn ang="0">
                <a:pos x="connsiteX2" y="connsiteY2"/>
              </a:cxn>
              <a:cxn ang="0">
                <a:pos x="connsiteX3" y="connsiteY3"/>
              </a:cxn>
            </a:cxnLst>
            <a:rect l="l" t="t" r="r" b="b"/>
            <a:pathLst>
              <a:path w="1967696" h="4045352">
                <a:moveTo>
                  <a:pt x="0" y="0"/>
                </a:moveTo>
                <a:lnTo>
                  <a:pt x="1967696" y="0"/>
                </a:lnTo>
                <a:lnTo>
                  <a:pt x="1967696" y="4045352"/>
                </a:lnTo>
                <a:lnTo>
                  <a:pt x="0" y="4045352"/>
                </a:lnTo>
                <a:close/>
              </a:path>
            </a:pathLst>
          </a:custGeom>
          <a:pattFill prst="pct5">
            <a:fgClr>
              <a:schemeClr val="accent1"/>
            </a:fgClr>
            <a:bgClr>
              <a:schemeClr val="bg1"/>
            </a:bgClr>
          </a:pattFill>
        </p:spPr>
        <p:txBody>
          <a:bodyPr wrap="square">
            <a:noAutofit/>
          </a:bodyPr>
          <a:lstStyle>
            <a:lvl1pPr>
              <a:defRPr sz="1200">
                <a:latin typeface="Lato" panose="020F0502020204030203" pitchFamily="34" charset="0"/>
              </a:defRPr>
            </a:lvl1pPr>
          </a:lstStyle>
          <a:p>
            <a:endParaRPr lang="id-ID" dirty="0"/>
          </a:p>
        </p:txBody>
      </p:sp>
      <p:sp>
        <p:nvSpPr>
          <p:cNvPr id="12" name="Picture Placeholder 11">
            <a:extLst>
              <a:ext uri="{FF2B5EF4-FFF2-40B4-BE49-F238E27FC236}">
                <a16:creationId xmlns:a16="http://schemas.microsoft.com/office/drawing/2014/main" id="{369BA855-0DBC-4A31-9FD0-A25E230F7C9F}"/>
              </a:ext>
            </a:extLst>
          </p:cNvPr>
          <p:cNvSpPr>
            <a:spLocks noGrp="1"/>
          </p:cNvSpPr>
          <p:nvPr>
            <p:ph type="pic" sz="quarter" idx="14"/>
          </p:nvPr>
        </p:nvSpPr>
        <p:spPr>
          <a:xfrm>
            <a:off x="8937586" y="0"/>
            <a:ext cx="3123235" cy="6858000"/>
          </a:xfrm>
          <a:custGeom>
            <a:avLst/>
            <a:gdLst>
              <a:gd name="connsiteX0" fmla="*/ 0 w 3123235"/>
              <a:gd name="connsiteY0" fmla="*/ 0 h 6858000"/>
              <a:gd name="connsiteX1" fmla="*/ 3123235 w 3123235"/>
              <a:gd name="connsiteY1" fmla="*/ 0 h 6858000"/>
              <a:gd name="connsiteX2" fmla="*/ 3123235 w 3123235"/>
              <a:gd name="connsiteY2" fmla="*/ 6858000 h 6858000"/>
              <a:gd name="connsiteX3" fmla="*/ 0 w 312323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123235" h="6858000">
                <a:moveTo>
                  <a:pt x="0" y="0"/>
                </a:moveTo>
                <a:lnTo>
                  <a:pt x="3123235" y="0"/>
                </a:lnTo>
                <a:lnTo>
                  <a:pt x="3123235" y="6858000"/>
                </a:lnTo>
                <a:lnTo>
                  <a:pt x="0" y="6858000"/>
                </a:lnTo>
                <a:close/>
              </a:path>
            </a:pathLst>
          </a:custGeom>
          <a:pattFill prst="pct5">
            <a:fgClr>
              <a:schemeClr val="accent1"/>
            </a:fgClr>
            <a:bgClr>
              <a:schemeClr val="bg1"/>
            </a:bgClr>
          </a:pattFill>
        </p:spPr>
        <p:txBody>
          <a:bodyPr wrap="square">
            <a:noAutofit/>
          </a:bodyPr>
          <a:lstStyle>
            <a:lvl1pPr>
              <a:defRPr sz="1200">
                <a:latin typeface="Lato" panose="020F0502020204030203" pitchFamily="34" charset="0"/>
              </a:defRPr>
            </a:lvl1pPr>
          </a:lstStyle>
          <a:p>
            <a:endParaRPr lang="id-ID" dirty="0"/>
          </a:p>
        </p:txBody>
      </p:sp>
    </p:spTree>
    <p:extLst>
      <p:ext uri="{BB962C8B-B14F-4D97-AF65-F5344CB8AC3E}">
        <p14:creationId xmlns:p14="http://schemas.microsoft.com/office/powerpoint/2010/main" val="2532533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54429-AA85-4781-B5C2-748066DF27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9E92D8-8AF4-4CA1-9AA6-F285FBA451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AD7440-8576-45D4-818A-CE664285D6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2F1A175-1B96-47FF-922A-1E477296ABCE}"/>
              </a:ext>
            </a:extLst>
          </p:cNvPr>
          <p:cNvSpPr>
            <a:spLocks noGrp="1"/>
          </p:cNvSpPr>
          <p:nvPr>
            <p:ph type="dt" sz="half" idx="10"/>
          </p:nvPr>
        </p:nvSpPr>
        <p:spPr/>
        <p:txBody>
          <a:bodyPr/>
          <a:lstStyle/>
          <a:p>
            <a:fld id="{1000FFB8-9044-4AC9-8006-38B9C9E21CFC}" type="datetimeFigureOut">
              <a:rPr lang="en-US" smtClean="0"/>
              <a:t>5/3/2022</a:t>
            </a:fld>
            <a:endParaRPr lang="en-US"/>
          </a:p>
        </p:txBody>
      </p:sp>
      <p:sp>
        <p:nvSpPr>
          <p:cNvPr id="6" name="Footer Placeholder 5">
            <a:extLst>
              <a:ext uri="{FF2B5EF4-FFF2-40B4-BE49-F238E27FC236}">
                <a16:creationId xmlns:a16="http://schemas.microsoft.com/office/drawing/2014/main" id="{F627EFA4-D392-4A5C-85F9-D6C566552A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6B3FA8-3E7F-4C4D-86BF-374A6E2EE4A8}"/>
              </a:ext>
            </a:extLst>
          </p:cNvPr>
          <p:cNvSpPr>
            <a:spLocks noGrp="1"/>
          </p:cNvSpPr>
          <p:nvPr>
            <p:ph type="sldNum" sz="quarter" idx="12"/>
          </p:nvPr>
        </p:nvSpPr>
        <p:spPr/>
        <p:txBody>
          <a:bodyPr/>
          <a:lstStyle/>
          <a:p>
            <a:fld id="{2BF39430-C475-47AA-9FD6-B11FC408CD0B}" type="slidenum">
              <a:rPr lang="en-US" smtClean="0"/>
              <a:t>‹#›</a:t>
            </a:fld>
            <a:endParaRPr lang="en-US"/>
          </a:p>
        </p:txBody>
      </p:sp>
    </p:spTree>
    <p:extLst>
      <p:ext uri="{BB962C8B-B14F-4D97-AF65-F5344CB8AC3E}">
        <p14:creationId xmlns:p14="http://schemas.microsoft.com/office/powerpoint/2010/main" val="5560342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ayout 28">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1E884C8-5F8C-4D37-8B80-807C16D74A3C}"/>
              </a:ext>
            </a:extLst>
          </p:cNvPr>
          <p:cNvSpPr>
            <a:spLocks noGrp="1"/>
          </p:cNvSpPr>
          <p:nvPr>
            <p:ph type="pic" sz="quarter" idx="14"/>
          </p:nvPr>
        </p:nvSpPr>
        <p:spPr>
          <a:xfrm>
            <a:off x="1" y="4514918"/>
            <a:ext cx="12191999" cy="2343082"/>
          </a:xfrm>
          <a:custGeom>
            <a:avLst/>
            <a:gdLst>
              <a:gd name="connsiteX0" fmla="*/ 0 w 12191999"/>
              <a:gd name="connsiteY0" fmla="*/ 0 h 2343082"/>
              <a:gd name="connsiteX1" fmla="*/ 12191999 w 12191999"/>
              <a:gd name="connsiteY1" fmla="*/ 0 h 2343082"/>
              <a:gd name="connsiteX2" fmla="*/ 12191999 w 12191999"/>
              <a:gd name="connsiteY2" fmla="*/ 2343082 h 2343082"/>
              <a:gd name="connsiteX3" fmla="*/ 0 w 12191999"/>
              <a:gd name="connsiteY3" fmla="*/ 2343082 h 2343082"/>
            </a:gdLst>
            <a:ahLst/>
            <a:cxnLst>
              <a:cxn ang="0">
                <a:pos x="connsiteX0" y="connsiteY0"/>
              </a:cxn>
              <a:cxn ang="0">
                <a:pos x="connsiteX1" y="connsiteY1"/>
              </a:cxn>
              <a:cxn ang="0">
                <a:pos x="connsiteX2" y="connsiteY2"/>
              </a:cxn>
              <a:cxn ang="0">
                <a:pos x="connsiteX3" y="connsiteY3"/>
              </a:cxn>
            </a:cxnLst>
            <a:rect l="l" t="t" r="r" b="b"/>
            <a:pathLst>
              <a:path w="12191999" h="2343082">
                <a:moveTo>
                  <a:pt x="0" y="0"/>
                </a:moveTo>
                <a:lnTo>
                  <a:pt x="12191999" y="0"/>
                </a:lnTo>
                <a:lnTo>
                  <a:pt x="12191999" y="2343082"/>
                </a:lnTo>
                <a:lnTo>
                  <a:pt x="0" y="2343082"/>
                </a:lnTo>
                <a:close/>
              </a:path>
            </a:pathLst>
          </a:custGeom>
          <a:pattFill prst="pct5">
            <a:fgClr>
              <a:schemeClr val="accent1"/>
            </a:fgClr>
            <a:bgClr>
              <a:schemeClr val="bg1"/>
            </a:bgClr>
          </a:pattFill>
        </p:spPr>
        <p:txBody>
          <a:bodyPr wrap="square">
            <a:noAutofit/>
          </a:bodyPr>
          <a:lstStyle>
            <a:lvl1pPr>
              <a:defRPr sz="1200">
                <a:latin typeface="Lato" panose="020F0502020204030203" pitchFamily="34" charset="0"/>
              </a:defRPr>
            </a:lvl1pPr>
          </a:lstStyle>
          <a:p>
            <a:endParaRPr lang="id-ID" dirty="0"/>
          </a:p>
        </p:txBody>
      </p:sp>
    </p:spTree>
    <p:extLst>
      <p:ext uri="{BB962C8B-B14F-4D97-AF65-F5344CB8AC3E}">
        <p14:creationId xmlns:p14="http://schemas.microsoft.com/office/powerpoint/2010/main" val="14899557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ayout 29">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7A79DEEF-3C95-4EF8-9887-1BE919F6906A}"/>
              </a:ext>
            </a:extLst>
          </p:cNvPr>
          <p:cNvSpPr>
            <a:spLocks noGrp="1"/>
          </p:cNvSpPr>
          <p:nvPr>
            <p:ph type="pic" sz="quarter" idx="14"/>
          </p:nvPr>
        </p:nvSpPr>
        <p:spPr>
          <a:xfrm>
            <a:off x="2" y="0"/>
            <a:ext cx="12191999" cy="6857999"/>
          </a:xfrm>
          <a:custGeom>
            <a:avLst/>
            <a:gdLst>
              <a:gd name="connsiteX0" fmla="*/ 2339537 w 12191999"/>
              <a:gd name="connsiteY0" fmla="*/ 0 h 6857999"/>
              <a:gd name="connsiteX1" fmla="*/ 12191999 w 12191999"/>
              <a:gd name="connsiteY1" fmla="*/ 0 h 6857999"/>
              <a:gd name="connsiteX2" fmla="*/ 9852461 w 12191999"/>
              <a:gd name="connsiteY2" fmla="*/ 6857999 h 6857999"/>
              <a:gd name="connsiteX3" fmla="*/ 0 w 12191999"/>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1999" h="6857999">
                <a:moveTo>
                  <a:pt x="2339537" y="0"/>
                </a:moveTo>
                <a:lnTo>
                  <a:pt x="12191999" y="0"/>
                </a:lnTo>
                <a:lnTo>
                  <a:pt x="9852461" y="6857999"/>
                </a:lnTo>
                <a:lnTo>
                  <a:pt x="0" y="6857999"/>
                </a:lnTo>
                <a:close/>
              </a:path>
            </a:pathLst>
          </a:custGeom>
          <a:pattFill prst="pct5">
            <a:fgClr>
              <a:schemeClr val="accent1"/>
            </a:fgClr>
            <a:bgClr>
              <a:schemeClr val="bg1"/>
            </a:bgClr>
          </a:pattFill>
        </p:spPr>
        <p:txBody>
          <a:bodyPr wrap="square">
            <a:noAutofit/>
          </a:bodyPr>
          <a:lstStyle>
            <a:lvl1pPr>
              <a:defRPr sz="1200">
                <a:latin typeface="Lato" panose="020F0502020204030203" pitchFamily="34" charset="0"/>
              </a:defRPr>
            </a:lvl1pPr>
          </a:lstStyle>
          <a:p>
            <a:endParaRPr lang="id-ID" dirty="0"/>
          </a:p>
        </p:txBody>
      </p:sp>
    </p:spTree>
    <p:extLst>
      <p:ext uri="{BB962C8B-B14F-4D97-AF65-F5344CB8AC3E}">
        <p14:creationId xmlns:p14="http://schemas.microsoft.com/office/powerpoint/2010/main" val="32485071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ayout 30">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2A3E2BC-1554-403C-BC1F-59D08E4213C0}"/>
              </a:ext>
            </a:extLst>
          </p:cNvPr>
          <p:cNvSpPr>
            <a:spLocks noGrp="1"/>
          </p:cNvSpPr>
          <p:nvPr>
            <p:ph type="pic" sz="quarter" idx="14"/>
          </p:nvPr>
        </p:nvSpPr>
        <p:spPr>
          <a:xfrm>
            <a:off x="7965440" y="0"/>
            <a:ext cx="4226560" cy="6858000"/>
          </a:xfrm>
          <a:custGeom>
            <a:avLst/>
            <a:gdLst>
              <a:gd name="connsiteX0" fmla="*/ 0 w 3123235"/>
              <a:gd name="connsiteY0" fmla="*/ 0 h 6858000"/>
              <a:gd name="connsiteX1" fmla="*/ 3123235 w 3123235"/>
              <a:gd name="connsiteY1" fmla="*/ 0 h 6858000"/>
              <a:gd name="connsiteX2" fmla="*/ 3123235 w 3123235"/>
              <a:gd name="connsiteY2" fmla="*/ 6858000 h 6858000"/>
              <a:gd name="connsiteX3" fmla="*/ 0 w 312323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123235" h="6858000">
                <a:moveTo>
                  <a:pt x="0" y="0"/>
                </a:moveTo>
                <a:lnTo>
                  <a:pt x="3123235" y="0"/>
                </a:lnTo>
                <a:lnTo>
                  <a:pt x="3123235" y="6858000"/>
                </a:lnTo>
                <a:lnTo>
                  <a:pt x="0" y="6858000"/>
                </a:lnTo>
                <a:close/>
              </a:path>
            </a:pathLst>
          </a:custGeom>
          <a:pattFill prst="pct5">
            <a:fgClr>
              <a:schemeClr val="accent1"/>
            </a:fgClr>
            <a:bgClr>
              <a:schemeClr val="bg1"/>
            </a:bgClr>
          </a:pattFill>
        </p:spPr>
        <p:txBody>
          <a:bodyPr wrap="square">
            <a:noAutofit/>
          </a:bodyPr>
          <a:lstStyle>
            <a:lvl1pPr>
              <a:defRPr sz="1200">
                <a:latin typeface="Lato" panose="020F0502020204030203" pitchFamily="34" charset="0"/>
              </a:defRPr>
            </a:lvl1pPr>
          </a:lstStyle>
          <a:p>
            <a:endParaRPr lang="id-ID" dirty="0"/>
          </a:p>
        </p:txBody>
      </p:sp>
    </p:spTree>
    <p:extLst>
      <p:ext uri="{BB962C8B-B14F-4D97-AF65-F5344CB8AC3E}">
        <p14:creationId xmlns:p14="http://schemas.microsoft.com/office/powerpoint/2010/main" val="7316777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ayout 31">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67ADE46-2FC3-46F7-A8B9-918EFED228ED}"/>
              </a:ext>
            </a:extLst>
          </p:cNvPr>
          <p:cNvSpPr>
            <a:spLocks noGrp="1"/>
          </p:cNvSpPr>
          <p:nvPr>
            <p:ph type="pic" sz="quarter" idx="14"/>
          </p:nvPr>
        </p:nvSpPr>
        <p:spPr>
          <a:xfrm>
            <a:off x="1" y="2"/>
            <a:ext cx="6690167" cy="6857999"/>
          </a:xfrm>
          <a:custGeom>
            <a:avLst/>
            <a:gdLst>
              <a:gd name="connsiteX0" fmla="*/ 0 w 6690167"/>
              <a:gd name="connsiteY0" fmla="*/ 0 h 6857999"/>
              <a:gd name="connsiteX1" fmla="*/ 6690167 w 6690167"/>
              <a:gd name="connsiteY1" fmla="*/ 6857999 h 6857999"/>
              <a:gd name="connsiteX2" fmla="*/ 0 w 6690167"/>
              <a:gd name="connsiteY2" fmla="*/ 6857999 h 6857999"/>
            </a:gdLst>
            <a:ahLst/>
            <a:cxnLst>
              <a:cxn ang="0">
                <a:pos x="connsiteX0" y="connsiteY0"/>
              </a:cxn>
              <a:cxn ang="0">
                <a:pos x="connsiteX1" y="connsiteY1"/>
              </a:cxn>
              <a:cxn ang="0">
                <a:pos x="connsiteX2" y="connsiteY2"/>
              </a:cxn>
            </a:cxnLst>
            <a:rect l="l" t="t" r="r" b="b"/>
            <a:pathLst>
              <a:path w="6690167" h="6857999">
                <a:moveTo>
                  <a:pt x="0" y="0"/>
                </a:moveTo>
                <a:lnTo>
                  <a:pt x="6690167" y="6857999"/>
                </a:lnTo>
                <a:lnTo>
                  <a:pt x="0" y="6857999"/>
                </a:lnTo>
                <a:close/>
              </a:path>
            </a:pathLst>
          </a:custGeom>
          <a:pattFill prst="pct5">
            <a:fgClr>
              <a:schemeClr val="accent1"/>
            </a:fgClr>
            <a:bgClr>
              <a:schemeClr val="bg1"/>
            </a:bgClr>
          </a:pattFill>
        </p:spPr>
        <p:txBody>
          <a:bodyPr wrap="square">
            <a:noAutofit/>
          </a:bodyPr>
          <a:lstStyle>
            <a:lvl1pPr>
              <a:defRPr sz="1200">
                <a:latin typeface="Lato" panose="020F0502020204030203" pitchFamily="34" charset="0"/>
              </a:defRPr>
            </a:lvl1pPr>
          </a:lstStyle>
          <a:p>
            <a:endParaRPr lang="id-ID" dirty="0"/>
          </a:p>
        </p:txBody>
      </p:sp>
    </p:spTree>
    <p:extLst>
      <p:ext uri="{BB962C8B-B14F-4D97-AF65-F5344CB8AC3E}">
        <p14:creationId xmlns:p14="http://schemas.microsoft.com/office/powerpoint/2010/main" val="18434823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ayout 32">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1F252BA-41FB-44A7-9848-2C0AC837FFF5}"/>
              </a:ext>
            </a:extLst>
          </p:cNvPr>
          <p:cNvSpPr>
            <a:spLocks noGrp="1"/>
          </p:cNvSpPr>
          <p:nvPr>
            <p:ph type="pic" sz="quarter" idx="15"/>
          </p:nvPr>
        </p:nvSpPr>
        <p:spPr>
          <a:xfrm>
            <a:off x="1" y="427366"/>
            <a:ext cx="11019099" cy="3656954"/>
          </a:xfrm>
          <a:custGeom>
            <a:avLst/>
            <a:gdLst>
              <a:gd name="connsiteX0" fmla="*/ 0 w 11019099"/>
              <a:gd name="connsiteY0" fmla="*/ 0 h 3656954"/>
              <a:gd name="connsiteX1" fmla="*/ 11019099 w 11019099"/>
              <a:gd name="connsiteY1" fmla="*/ 0 h 3656954"/>
              <a:gd name="connsiteX2" fmla="*/ 11019099 w 11019099"/>
              <a:gd name="connsiteY2" fmla="*/ 3656954 h 3656954"/>
              <a:gd name="connsiteX3" fmla="*/ 0 w 11019099"/>
              <a:gd name="connsiteY3" fmla="*/ 3656954 h 3656954"/>
            </a:gdLst>
            <a:ahLst/>
            <a:cxnLst>
              <a:cxn ang="0">
                <a:pos x="connsiteX0" y="connsiteY0"/>
              </a:cxn>
              <a:cxn ang="0">
                <a:pos x="connsiteX1" y="connsiteY1"/>
              </a:cxn>
              <a:cxn ang="0">
                <a:pos x="connsiteX2" y="connsiteY2"/>
              </a:cxn>
              <a:cxn ang="0">
                <a:pos x="connsiteX3" y="connsiteY3"/>
              </a:cxn>
            </a:cxnLst>
            <a:rect l="l" t="t" r="r" b="b"/>
            <a:pathLst>
              <a:path w="11019099" h="3656954">
                <a:moveTo>
                  <a:pt x="0" y="0"/>
                </a:moveTo>
                <a:lnTo>
                  <a:pt x="11019099" y="0"/>
                </a:lnTo>
                <a:lnTo>
                  <a:pt x="11019099" y="3656954"/>
                </a:lnTo>
                <a:lnTo>
                  <a:pt x="0" y="3656954"/>
                </a:lnTo>
                <a:close/>
              </a:path>
            </a:pathLst>
          </a:custGeom>
          <a:pattFill prst="pct5">
            <a:fgClr>
              <a:schemeClr val="accent1"/>
            </a:fgClr>
            <a:bgClr>
              <a:schemeClr val="bg1"/>
            </a:bgClr>
          </a:pattFill>
        </p:spPr>
        <p:txBody>
          <a:bodyPr wrap="square">
            <a:noAutofit/>
          </a:bodyPr>
          <a:lstStyle>
            <a:lvl1pPr>
              <a:defRPr sz="1200">
                <a:latin typeface="Lato" panose="020F0502020204030203" pitchFamily="34" charset="0"/>
              </a:defRPr>
            </a:lvl1pPr>
          </a:lstStyle>
          <a:p>
            <a:endParaRPr lang="id-ID" dirty="0"/>
          </a:p>
        </p:txBody>
      </p:sp>
    </p:spTree>
    <p:extLst>
      <p:ext uri="{BB962C8B-B14F-4D97-AF65-F5344CB8AC3E}">
        <p14:creationId xmlns:p14="http://schemas.microsoft.com/office/powerpoint/2010/main" val="31414297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ayout 34">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07428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ayout 35">
    <p:spTree>
      <p:nvGrpSpPr>
        <p:cNvPr id="1" name=""/>
        <p:cNvGrpSpPr/>
        <p:nvPr/>
      </p:nvGrpSpPr>
      <p:grpSpPr>
        <a:xfrm>
          <a:off x="0" y="0"/>
          <a:ext cx="0" cy="0"/>
          <a:chOff x="0" y="0"/>
          <a:chExt cx="0" cy="0"/>
        </a:xfrm>
      </p:grpSpPr>
      <p:sp>
        <p:nvSpPr>
          <p:cNvPr id="3" name="Picture Placeholder 9">
            <a:extLst>
              <a:ext uri="{FF2B5EF4-FFF2-40B4-BE49-F238E27FC236}">
                <a16:creationId xmlns:a16="http://schemas.microsoft.com/office/drawing/2014/main" id="{3825243C-154C-450D-B046-472819F24E33}"/>
              </a:ext>
            </a:extLst>
          </p:cNvPr>
          <p:cNvSpPr>
            <a:spLocks noGrp="1"/>
          </p:cNvSpPr>
          <p:nvPr>
            <p:ph type="pic" sz="quarter" idx="14"/>
          </p:nvPr>
        </p:nvSpPr>
        <p:spPr>
          <a:xfrm>
            <a:off x="1" y="0"/>
            <a:ext cx="11019098" cy="6858000"/>
          </a:xfrm>
          <a:custGeom>
            <a:avLst/>
            <a:gdLst>
              <a:gd name="connsiteX0" fmla="*/ 0 w 3551500"/>
              <a:gd name="connsiteY0" fmla="*/ 0 h 4673276"/>
              <a:gd name="connsiteX1" fmla="*/ 3551500 w 3551500"/>
              <a:gd name="connsiteY1" fmla="*/ 0 h 4673276"/>
              <a:gd name="connsiteX2" fmla="*/ 3551500 w 3551500"/>
              <a:gd name="connsiteY2" fmla="*/ 4673276 h 4673276"/>
              <a:gd name="connsiteX3" fmla="*/ 0 w 3551500"/>
              <a:gd name="connsiteY3" fmla="*/ 4673276 h 4673276"/>
            </a:gdLst>
            <a:ahLst/>
            <a:cxnLst>
              <a:cxn ang="0">
                <a:pos x="connsiteX0" y="connsiteY0"/>
              </a:cxn>
              <a:cxn ang="0">
                <a:pos x="connsiteX1" y="connsiteY1"/>
              </a:cxn>
              <a:cxn ang="0">
                <a:pos x="connsiteX2" y="connsiteY2"/>
              </a:cxn>
              <a:cxn ang="0">
                <a:pos x="connsiteX3" y="connsiteY3"/>
              </a:cxn>
            </a:cxnLst>
            <a:rect l="l" t="t" r="r" b="b"/>
            <a:pathLst>
              <a:path w="3551500" h="4673276">
                <a:moveTo>
                  <a:pt x="0" y="0"/>
                </a:moveTo>
                <a:lnTo>
                  <a:pt x="3551500" y="0"/>
                </a:lnTo>
                <a:lnTo>
                  <a:pt x="3551500" y="4673276"/>
                </a:lnTo>
                <a:lnTo>
                  <a:pt x="0" y="4673276"/>
                </a:lnTo>
                <a:close/>
              </a:path>
            </a:pathLst>
          </a:custGeom>
          <a:pattFill prst="pct5">
            <a:fgClr>
              <a:schemeClr val="accent1"/>
            </a:fgClr>
            <a:bgClr>
              <a:schemeClr val="bg1"/>
            </a:bgClr>
          </a:pattFill>
        </p:spPr>
        <p:txBody>
          <a:bodyPr wrap="square">
            <a:noAutofit/>
          </a:bodyPr>
          <a:lstStyle>
            <a:lvl1pPr>
              <a:defRPr sz="1200">
                <a:latin typeface="Lato" panose="020F0502020204030203" pitchFamily="34" charset="0"/>
              </a:defRPr>
            </a:lvl1pPr>
          </a:lstStyle>
          <a:p>
            <a:endParaRPr lang="id-ID" dirty="0"/>
          </a:p>
        </p:txBody>
      </p:sp>
    </p:spTree>
    <p:extLst>
      <p:ext uri="{BB962C8B-B14F-4D97-AF65-F5344CB8AC3E}">
        <p14:creationId xmlns:p14="http://schemas.microsoft.com/office/powerpoint/2010/main" val="32088515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ayout 36">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4914416-3B0B-4CCD-B5E2-4F5E0A58F0EF}"/>
              </a:ext>
            </a:extLst>
          </p:cNvPr>
          <p:cNvSpPr/>
          <p:nvPr userDrawn="1"/>
        </p:nvSpPr>
        <p:spPr>
          <a:xfrm>
            <a:off x="0" y="806105"/>
            <a:ext cx="6376212" cy="605189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Picture Placeholder 6">
            <a:extLst>
              <a:ext uri="{FF2B5EF4-FFF2-40B4-BE49-F238E27FC236}">
                <a16:creationId xmlns:a16="http://schemas.microsoft.com/office/drawing/2014/main" id="{D18CC07F-EFD7-48EB-8983-27DB27C4DFE1}"/>
              </a:ext>
            </a:extLst>
          </p:cNvPr>
          <p:cNvSpPr>
            <a:spLocks noGrp="1"/>
          </p:cNvSpPr>
          <p:nvPr>
            <p:ph type="pic" sz="quarter" idx="14"/>
          </p:nvPr>
        </p:nvSpPr>
        <p:spPr>
          <a:xfrm>
            <a:off x="920001" y="1400922"/>
            <a:ext cx="4236334" cy="2453833"/>
          </a:xfrm>
          <a:custGeom>
            <a:avLst/>
            <a:gdLst>
              <a:gd name="connsiteX0" fmla="*/ 0 w 6095999"/>
              <a:gd name="connsiteY0" fmla="*/ 0 h 6858000"/>
              <a:gd name="connsiteX1" fmla="*/ 6095999 w 6095999"/>
              <a:gd name="connsiteY1" fmla="*/ 0 h 6858000"/>
              <a:gd name="connsiteX2" fmla="*/ 6095999 w 6095999"/>
              <a:gd name="connsiteY2" fmla="*/ 6858000 h 6858000"/>
              <a:gd name="connsiteX3" fmla="*/ 0 w 609599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5999" h="6858000">
                <a:moveTo>
                  <a:pt x="0" y="0"/>
                </a:moveTo>
                <a:lnTo>
                  <a:pt x="6095999" y="0"/>
                </a:lnTo>
                <a:lnTo>
                  <a:pt x="6095999" y="6858000"/>
                </a:lnTo>
                <a:lnTo>
                  <a:pt x="0" y="6858000"/>
                </a:lnTo>
                <a:close/>
              </a:path>
            </a:pathLst>
          </a:custGeom>
          <a:pattFill prst="pct5">
            <a:fgClr>
              <a:schemeClr val="accent1"/>
            </a:fgClr>
            <a:bgClr>
              <a:schemeClr val="bg1"/>
            </a:bgClr>
          </a:pattFill>
        </p:spPr>
        <p:txBody>
          <a:bodyPr wrap="square">
            <a:noAutofit/>
          </a:bodyPr>
          <a:lstStyle>
            <a:lvl1pPr>
              <a:defRPr sz="1200">
                <a:latin typeface="Lato" panose="020F0502020204030203" pitchFamily="34" charset="0"/>
              </a:defRPr>
            </a:lvl1pPr>
          </a:lstStyle>
          <a:p>
            <a:endParaRPr lang="id-ID" dirty="0"/>
          </a:p>
        </p:txBody>
      </p:sp>
      <p:pic>
        <p:nvPicPr>
          <p:cNvPr id="5" name="Picture 4" descr="A close up of a computer screen&#10;&#10;Description automatically generated">
            <a:extLst>
              <a:ext uri="{FF2B5EF4-FFF2-40B4-BE49-F238E27FC236}">
                <a16:creationId xmlns:a16="http://schemas.microsoft.com/office/drawing/2014/main" id="{8ECC2FA3-CEF4-4A61-A366-5C53EAF06DE7}"/>
              </a:ext>
            </a:extLst>
          </p:cNvPr>
          <p:cNvPicPr>
            <a:picLocks noChangeAspect="1"/>
          </p:cNvPicPr>
          <p:nvPr userDrawn="1"/>
        </p:nvPicPr>
        <p:blipFill>
          <a:blip r:embed="rId2"/>
          <a:stretch>
            <a:fillRect/>
          </a:stretch>
        </p:blipFill>
        <p:spPr>
          <a:xfrm>
            <a:off x="772522" y="1247147"/>
            <a:ext cx="4531292" cy="3672845"/>
          </a:xfrm>
          <a:prstGeom prst="rect">
            <a:avLst/>
          </a:prstGeom>
        </p:spPr>
      </p:pic>
      <p:sp>
        <p:nvSpPr>
          <p:cNvPr id="8" name="Picture Placeholder 8">
            <a:extLst>
              <a:ext uri="{FF2B5EF4-FFF2-40B4-BE49-F238E27FC236}">
                <a16:creationId xmlns:a16="http://schemas.microsoft.com/office/drawing/2014/main" id="{958EF0B7-21B1-4C03-80A8-AC07D937D540}"/>
              </a:ext>
            </a:extLst>
          </p:cNvPr>
          <p:cNvSpPr>
            <a:spLocks noGrp="1"/>
          </p:cNvSpPr>
          <p:nvPr>
            <p:ph type="pic" sz="quarter" idx="16"/>
          </p:nvPr>
        </p:nvSpPr>
        <p:spPr>
          <a:xfrm>
            <a:off x="4721590" y="2623318"/>
            <a:ext cx="1416522" cy="3043628"/>
          </a:xfrm>
          <a:custGeom>
            <a:avLst/>
            <a:gdLst>
              <a:gd name="connsiteX0" fmla="*/ 237429 w 2194560"/>
              <a:gd name="connsiteY0" fmla="*/ 0 h 4704080"/>
              <a:gd name="connsiteX1" fmla="*/ 1957131 w 2194560"/>
              <a:gd name="connsiteY1" fmla="*/ 0 h 4704080"/>
              <a:gd name="connsiteX2" fmla="*/ 2194560 w 2194560"/>
              <a:gd name="connsiteY2" fmla="*/ 237429 h 4704080"/>
              <a:gd name="connsiteX3" fmla="*/ 2194560 w 2194560"/>
              <a:gd name="connsiteY3" fmla="*/ 4466651 h 4704080"/>
              <a:gd name="connsiteX4" fmla="*/ 1957131 w 2194560"/>
              <a:gd name="connsiteY4" fmla="*/ 4704080 h 4704080"/>
              <a:gd name="connsiteX5" fmla="*/ 237429 w 2194560"/>
              <a:gd name="connsiteY5" fmla="*/ 4704080 h 4704080"/>
              <a:gd name="connsiteX6" fmla="*/ 0 w 2194560"/>
              <a:gd name="connsiteY6" fmla="*/ 4466651 h 4704080"/>
              <a:gd name="connsiteX7" fmla="*/ 0 w 2194560"/>
              <a:gd name="connsiteY7" fmla="*/ 237429 h 4704080"/>
              <a:gd name="connsiteX8" fmla="*/ 237429 w 2194560"/>
              <a:gd name="connsiteY8" fmla="*/ 0 h 4704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4704080">
                <a:moveTo>
                  <a:pt x="237429" y="0"/>
                </a:moveTo>
                <a:lnTo>
                  <a:pt x="1957131" y="0"/>
                </a:lnTo>
                <a:cubicBezTo>
                  <a:pt x="2088259" y="0"/>
                  <a:pt x="2194560" y="106301"/>
                  <a:pt x="2194560" y="237429"/>
                </a:cubicBezTo>
                <a:lnTo>
                  <a:pt x="2194560" y="4466651"/>
                </a:lnTo>
                <a:cubicBezTo>
                  <a:pt x="2194560" y="4597779"/>
                  <a:pt x="2088259" y="4704080"/>
                  <a:pt x="1957131" y="4704080"/>
                </a:cubicBezTo>
                <a:lnTo>
                  <a:pt x="237429" y="4704080"/>
                </a:lnTo>
                <a:cubicBezTo>
                  <a:pt x="106301" y="4704080"/>
                  <a:pt x="0" y="4597779"/>
                  <a:pt x="0" y="4466651"/>
                </a:cubicBezTo>
                <a:lnTo>
                  <a:pt x="0" y="237429"/>
                </a:lnTo>
                <a:cubicBezTo>
                  <a:pt x="0" y="106301"/>
                  <a:pt x="106301" y="0"/>
                  <a:pt x="237429" y="0"/>
                </a:cubicBezTo>
                <a:close/>
              </a:path>
            </a:pathLst>
          </a:custGeom>
          <a:pattFill prst="pct5">
            <a:fgClr>
              <a:schemeClr val="accent1"/>
            </a:fgClr>
            <a:bgClr>
              <a:schemeClr val="bg1"/>
            </a:bgClr>
          </a:pattFill>
        </p:spPr>
        <p:txBody>
          <a:bodyPr wrap="square">
            <a:noAutofit/>
          </a:bodyPr>
          <a:lstStyle>
            <a:lvl1pPr>
              <a:defRPr sz="1200">
                <a:latin typeface="Lato" panose="020F0502020204030203" pitchFamily="34" charset="0"/>
              </a:defRPr>
            </a:lvl1pPr>
          </a:lstStyle>
          <a:p>
            <a:endParaRPr lang="id-ID" dirty="0"/>
          </a:p>
        </p:txBody>
      </p:sp>
    </p:spTree>
    <p:extLst>
      <p:ext uri="{BB962C8B-B14F-4D97-AF65-F5344CB8AC3E}">
        <p14:creationId xmlns:p14="http://schemas.microsoft.com/office/powerpoint/2010/main" val="36257470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Layout 37">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097F289-1110-4493-9C7F-C46F9D8A1A17}"/>
              </a:ext>
            </a:extLst>
          </p:cNvPr>
          <p:cNvSpPr>
            <a:spLocks noGrp="1"/>
          </p:cNvSpPr>
          <p:nvPr>
            <p:ph type="pic" sz="quarter" idx="14"/>
          </p:nvPr>
        </p:nvSpPr>
        <p:spPr>
          <a:xfrm>
            <a:off x="6644386" y="1756522"/>
            <a:ext cx="4236334" cy="2453833"/>
          </a:xfrm>
          <a:custGeom>
            <a:avLst/>
            <a:gdLst>
              <a:gd name="connsiteX0" fmla="*/ 0 w 6095999"/>
              <a:gd name="connsiteY0" fmla="*/ 0 h 6858000"/>
              <a:gd name="connsiteX1" fmla="*/ 6095999 w 6095999"/>
              <a:gd name="connsiteY1" fmla="*/ 0 h 6858000"/>
              <a:gd name="connsiteX2" fmla="*/ 6095999 w 6095999"/>
              <a:gd name="connsiteY2" fmla="*/ 6858000 h 6858000"/>
              <a:gd name="connsiteX3" fmla="*/ 0 w 609599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5999" h="6858000">
                <a:moveTo>
                  <a:pt x="0" y="0"/>
                </a:moveTo>
                <a:lnTo>
                  <a:pt x="6095999" y="0"/>
                </a:lnTo>
                <a:lnTo>
                  <a:pt x="6095999" y="6858000"/>
                </a:lnTo>
                <a:lnTo>
                  <a:pt x="0" y="6858000"/>
                </a:lnTo>
                <a:close/>
              </a:path>
            </a:pathLst>
          </a:custGeom>
          <a:pattFill prst="pct5">
            <a:fgClr>
              <a:schemeClr val="accent1"/>
            </a:fgClr>
            <a:bgClr>
              <a:schemeClr val="bg1"/>
            </a:bgClr>
          </a:pattFill>
        </p:spPr>
        <p:txBody>
          <a:bodyPr wrap="square">
            <a:noAutofit/>
          </a:bodyPr>
          <a:lstStyle>
            <a:lvl1pPr>
              <a:defRPr sz="1200">
                <a:latin typeface="Lato" panose="020F0502020204030203" pitchFamily="34" charset="0"/>
              </a:defRPr>
            </a:lvl1pPr>
          </a:lstStyle>
          <a:p>
            <a:endParaRPr lang="id-ID" dirty="0"/>
          </a:p>
        </p:txBody>
      </p:sp>
      <p:sp>
        <p:nvSpPr>
          <p:cNvPr id="6" name="Rectangle 5">
            <a:extLst>
              <a:ext uri="{FF2B5EF4-FFF2-40B4-BE49-F238E27FC236}">
                <a16:creationId xmlns:a16="http://schemas.microsoft.com/office/drawing/2014/main" id="{D3E382F4-BEEE-493B-A9F9-7D3B1E6F5C03}"/>
              </a:ext>
            </a:extLst>
          </p:cNvPr>
          <p:cNvSpPr/>
          <p:nvPr userDrawn="1"/>
        </p:nvSpPr>
        <p:spPr>
          <a:xfrm>
            <a:off x="9097701" y="425370"/>
            <a:ext cx="2650603" cy="60072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23945295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ayout 38">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8E1A196-F924-49B9-8E26-A81031D3FFCD}"/>
              </a:ext>
            </a:extLst>
          </p:cNvPr>
          <p:cNvSpPr/>
          <p:nvPr userDrawn="1"/>
        </p:nvSpPr>
        <p:spPr>
          <a:xfrm rot="6982325">
            <a:off x="830661" y="-863135"/>
            <a:ext cx="5561634" cy="10263459"/>
          </a:xfrm>
          <a:custGeom>
            <a:avLst/>
            <a:gdLst>
              <a:gd name="connsiteX0" fmla="*/ 560677 w 5561634"/>
              <a:gd name="connsiteY0" fmla="*/ 10263459 h 10263459"/>
              <a:gd name="connsiteX1" fmla="*/ 0 w 5561634"/>
              <a:gd name="connsiteY1" fmla="*/ 9132599 h 10263459"/>
              <a:gd name="connsiteX2" fmla="*/ 3126713 w 5561634"/>
              <a:gd name="connsiteY2" fmla="*/ 0 h 10263459"/>
              <a:gd name="connsiteX3" fmla="*/ 5561634 w 5561634"/>
              <a:gd name="connsiteY3" fmla="*/ 4911123 h 10263459"/>
              <a:gd name="connsiteX4" fmla="*/ 4376960 w 5561634"/>
              <a:gd name="connsiteY4" fmla="*/ 8371357 h 102634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1634" h="10263459">
                <a:moveTo>
                  <a:pt x="560677" y="10263459"/>
                </a:moveTo>
                <a:lnTo>
                  <a:pt x="0" y="9132599"/>
                </a:lnTo>
                <a:lnTo>
                  <a:pt x="3126713" y="0"/>
                </a:lnTo>
                <a:lnTo>
                  <a:pt x="5561634" y="4911123"/>
                </a:lnTo>
                <a:lnTo>
                  <a:pt x="4376960" y="837135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pic>
        <p:nvPicPr>
          <p:cNvPr id="10" name="Picture 9" descr="A screen shot of a computer&#10;&#10;Description automatically generated">
            <a:extLst>
              <a:ext uri="{FF2B5EF4-FFF2-40B4-BE49-F238E27FC236}">
                <a16:creationId xmlns:a16="http://schemas.microsoft.com/office/drawing/2014/main" id="{6E454562-349E-4B13-A7B3-5108AF75FBE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9069" y="988258"/>
            <a:ext cx="1912494" cy="3815917"/>
          </a:xfrm>
          <a:prstGeom prst="rect">
            <a:avLst/>
          </a:prstGeom>
        </p:spPr>
      </p:pic>
      <p:pic>
        <p:nvPicPr>
          <p:cNvPr id="11" name="Picture 10" descr="A screen shot of a computer&#10;&#10;Description automatically generated">
            <a:extLst>
              <a:ext uri="{FF2B5EF4-FFF2-40B4-BE49-F238E27FC236}">
                <a16:creationId xmlns:a16="http://schemas.microsoft.com/office/drawing/2014/main" id="{29734AB6-B40F-40B8-ACE6-525DE31690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27757" y="1941987"/>
            <a:ext cx="1912494" cy="3815917"/>
          </a:xfrm>
          <a:prstGeom prst="rect">
            <a:avLst/>
          </a:prstGeom>
        </p:spPr>
      </p:pic>
      <p:sp>
        <p:nvSpPr>
          <p:cNvPr id="5" name="Picture Placeholder 8">
            <a:extLst>
              <a:ext uri="{FF2B5EF4-FFF2-40B4-BE49-F238E27FC236}">
                <a16:creationId xmlns:a16="http://schemas.microsoft.com/office/drawing/2014/main" id="{DC4958DC-CF62-4076-A4BA-45ADA8B142F0}"/>
              </a:ext>
            </a:extLst>
          </p:cNvPr>
          <p:cNvSpPr>
            <a:spLocks noGrp="1"/>
          </p:cNvSpPr>
          <p:nvPr>
            <p:ph type="pic" sz="quarter" idx="16"/>
          </p:nvPr>
        </p:nvSpPr>
        <p:spPr>
          <a:xfrm>
            <a:off x="3611478" y="2012393"/>
            <a:ext cx="1710415" cy="3675104"/>
          </a:xfrm>
          <a:custGeom>
            <a:avLst/>
            <a:gdLst>
              <a:gd name="connsiteX0" fmla="*/ 237429 w 2194560"/>
              <a:gd name="connsiteY0" fmla="*/ 0 h 4704080"/>
              <a:gd name="connsiteX1" fmla="*/ 1957131 w 2194560"/>
              <a:gd name="connsiteY1" fmla="*/ 0 h 4704080"/>
              <a:gd name="connsiteX2" fmla="*/ 2194560 w 2194560"/>
              <a:gd name="connsiteY2" fmla="*/ 237429 h 4704080"/>
              <a:gd name="connsiteX3" fmla="*/ 2194560 w 2194560"/>
              <a:gd name="connsiteY3" fmla="*/ 4466651 h 4704080"/>
              <a:gd name="connsiteX4" fmla="*/ 1957131 w 2194560"/>
              <a:gd name="connsiteY4" fmla="*/ 4704080 h 4704080"/>
              <a:gd name="connsiteX5" fmla="*/ 237429 w 2194560"/>
              <a:gd name="connsiteY5" fmla="*/ 4704080 h 4704080"/>
              <a:gd name="connsiteX6" fmla="*/ 0 w 2194560"/>
              <a:gd name="connsiteY6" fmla="*/ 4466651 h 4704080"/>
              <a:gd name="connsiteX7" fmla="*/ 0 w 2194560"/>
              <a:gd name="connsiteY7" fmla="*/ 237429 h 4704080"/>
              <a:gd name="connsiteX8" fmla="*/ 237429 w 2194560"/>
              <a:gd name="connsiteY8" fmla="*/ 0 h 4704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4704080">
                <a:moveTo>
                  <a:pt x="237429" y="0"/>
                </a:moveTo>
                <a:lnTo>
                  <a:pt x="1957131" y="0"/>
                </a:lnTo>
                <a:cubicBezTo>
                  <a:pt x="2088259" y="0"/>
                  <a:pt x="2194560" y="106301"/>
                  <a:pt x="2194560" y="237429"/>
                </a:cubicBezTo>
                <a:lnTo>
                  <a:pt x="2194560" y="4466651"/>
                </a:lnTo>
                <a:cubicBezTo>
                  <a:pt x="2194560" y="4597779"/>
                  <a:pt x="2088259" y="4704080"/>
                  <a:pt x="1957131" y="4704080"/>
                </a:cubicBezTo>
                <a:lnTo>
                  <a:pt x="237429" y="4704080"/>
                </a:lnTo>
                <a:cubicBezTo>
                  <a:pt x="106301" y="4704080"/>
                  <a:pt x="0" y="4597779"/>
                  <a:pt x="0" y="4466651"/>
                </a:cubicBezTo>
                <a:lnTo>
                  <a:pt x="0" y="237429"/>
                </a:lnTo>
                <a:cubicBezTo>
                  <a:pt x="0" y="106301"/>
                  <a:pt x="106301" y="0"/>
                  <a:pt x="237429" y="0"/>
                </a:cubicBezTo>
                <a:close/>
              </a:path>
            </a:pathLst>
          </a:custGeom>
          <a:pattFill prst="pct5">
            <a:fgClr>
              <a:schemeClr val="accent1"/>
            </a:fgClr>
            <a:bgClr>
              <a:schemeClr val="bg1"/>
            </a:bgClr>
          </a:pattFill>
        </p:spPr>
        <p:txBody>
          <a:bodyPr wrap="square">
            <a:noAutofit/>
          </a:bodyPr>
          <a:lstStyle>
            <a:lvl1pPr>
              <a:defRPr sz="1200">
                <a:latin typeface="Lato" panose="020F0502020204030203" pitchFamily="34" charset="0"/>
              </a:defRPr>
            </a:lvl1pPr>
          </a:lstStyle>
          <a:p>
            <a:endParaRPr lang="id-ID" dirty="0"/>
          </a:p>
        </p:txBody>
      </p:sp>
      <p:sp>
        <p:nvSpPr>
          <p:cNvPr id="12" name="Picture Placeholder 8">
            <a:extLst>
              <a:ext uri="{FF2B5EF4-FFF2-40B4-BE49-F238E27FC236}">
                <a16:creationId xmlns:a16="http://schemas.microsoft.com/office/drawing/2014/main" id="{BE3B268F-CC2B-45D7-B92C-DB64EDD86AD2}"/>
              </a:ext>
            </a:extLst>
          </p:cNvPr>
          <p:cNvSpPr>
            <a:spLocks noGrp="1"/>
          </p:cNvSpPr>
          <p:nvPr>
            <p:ph type="pic" sz="quarter" idx="17"/>
          </p:nvPr>
        </p:nvSpPr>
        <p:spPr>
          <a:xfrm>
            <a:off x="1240108" y="1058664"/>
            <a:ext cx="1710415" cy="3675104"/>
          </a:xfrm>
          <a:custGeom>
            <a:avLst/>
            <a:gdLst>
              <a:gd name="connsiteX0" fmla="*/ 237429 w 2194560"/>
              <a:gd name="connsiteY0" fmla="*/ 0 h 4704080"/>
              <a:gd name="connsiteX1" fmla="*/ 1957131 w 2194560"/>
              <a:gd name="connsiteY1" fmla="*/ 0 h 4704080"/>
              <a:gd name="connsiteX2" fmla="*/ 2194560 w 2194560"/>
              <a:gd name="connsiteY2" fmla="*/ 237429 h 4704080"/>
              <a:gd name="connsiteX3" fmla="*/ 2194560 w 2194560"/>
              <a:gd name="connsiteY3" fmla="*/ 4466651 h 4704080"/>
              <a:gd name="connsiteX4" fmla="*/ 1957131 w 2194560"/>
              <a:gd name="connsiteY4" fmla="*/ 4704080 h 4704080"/>
              <a:gd name="connsiteX5" fmla="*/ 237429 w 2194560"/>
              <a:gd name="connsiteY5" fmla="*/ 4704080 h 4704080"/>
              <a:gd name="connsiteX6" fmla="*/ 0 w 2194560"/>
              <a:gd name="connsiteY6" fmla="*/ 4466651 h 4704080"/>
              <a:gd name="connsiteX7" fmla="*/ 0 w 2194560"/>
              <a:gd name="connsiteY7" fmla="*/ 237429 h 4704080"/>
              <a:gd name="connsiteX8" fmla="*/ 237429 w 2194560"/>
              <a:gd name="connsiteY8" fmla="*/ 0 h 4704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4704080">
                <a:moveTo>
                  <a:pt x="237429" y="0"/>
                </a:moveTo>
                <a:lnTo>
                  <a:pt x="1957131" y="0"/>
                </a:lnTo>
                <a:cubicBezTo>
                  <a:pt x="2088259" y="0"/>
                  <a:pt x="2194560" y="106301"/>
                  <a:pt x="2194560" y="237429"/>
                </a:cubicBezTo>
                <a:lnTo>
                  <a:pt x="2194560" y="4466651"/>
                </a:lnTo>
                <a:cubicBezTo>
                  <a:pt x="2194560" y="4597779"/>
                  <a:pt x="2088259" y="4704080"/>
                  <a:pt x="1957131" y="4704080"/>
                </a:cubicBezTo>
                <a:lnTo>
                  <a:pt x="237429" y="4704080"/>
                </a:lnTo>
                <a:cubicBezTo>
                  <a:pt x="106301" y="4704080"/>
                  <a:pt x="0" y="4597779"/>
                  <a:pt x="0" y="4466651"/>
                </a:cubicBezTo>
                <a:lnTo>
                  <a:pt x="0" y="237429"/>
                </a:lnTo>
                <a:cubicBezTo>
                  <a:pt x="0" y="106301"/>
                  <a:pt x="106301" y="0"/>
                  <a:pt x="237429" y="0"/>
                </a:cubicBezTo>
                <a:close/>
              </a:path>
            </a:pathLst>
          </a:custGeom>
          <a:pattFill prst="pct5">
            <a:fgClr>
              <a:schemeClr val="accent1"/>
            </a:fgClr>
            <a:bgClr>
              <a:schemeClr val="bg1"/>
            </a:bgClr>
          </a:pattFill>
        </p:spPr>
        <p:txBody>
          <a:bodyPr wrap="square">
            <a:noAutofit/>
          </a:bodyPr>
          <a:lstStyle>
            <a:lvl1pPr>
              <a:defRPr sz="1200">
                <a:latin typeface="Lato" panose="020F0502020204030203" pitchFamily="34" charset="0"/>
              </a:defRPr>
            </a:lvl1pPr>
          </a:lstStyle>
          <a:p>
            <a:endParaRPr lang="id-ID" dirty="0"/>
          </a:p>
        </p:txBody>
      </p:sp>
    </p:spTree>
    <p:extLst>
      <p:ext uri="{BB962C8B-B14F-4D97-AF65-F5344CB8AC3E}">
        <p14:creationId xmlns:p14="http://schemas.microsoft.com/office/powerpoint/2010/main" val="2326044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402DD-6172-4F25-815B-3C28F3C54F0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076DFF-5D56-49C4-9EB0-CE19E2521F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7F2A63-EF79-4210-93B6-71BA4C976F3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E489E2C-38D1-407E-A7BA-6F88637494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8BF9ED-519F-43EC-A249-31DB6B7F4C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ABD5D36-0677-4409-8F88-61E8A3B31300}"/>
              </a:ext>
            </a:extLst>
          </p:cNvPr>
          <p:cNvSpPr>
            <a:spLocks noGrp="1"/>
          </p:cNvSpPr>
          <p:nvPr>
            <p:ph type="dt" sz="half" idx="10"/>
          </p:nvPr>
        </p:nvSpPr>
        <p:spPr/>
        <p:txBody>
          <a:bodyPr/>
          <a:lstStyle/>
          <a:p>
            <a:fld id="{1000FFB8-9044-4AC9-8006-38B9C9E21CFC}" type="datetimeFigureOut">
              <a:rPr lang="en-US" smtClean="0"/>
              <a:t>5/3/2022</a:t>
            </a:fld>
            <a:endParaRPr lang="en-US"/>
          </a:p>
        </p:txBody>
      </p:sp>
      <p:sp>
        <p:nvSpPr>
          <p:cNvPr id="8" name="Footer Placeholder 7">
            <a:extLst>
              <a:ext uri="{FF2B5EF4-FFF2-40B4-BE49-F238E27FC236}">
                <a16:creationId xmlns:a16="http://schemas.microsoft.com/office/drawing/2014/main" id="{BBFB1413-CBC2-4046-9CC3-E568FEE9CA7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A4ED2D1-55D0-4B6F-B375-D2E90B021712}"/>
              </a:ext>
            </a:extLst>
          </p:cNvPr>
          <p:cNvSpPr>
            <a:spLocks noGrp="1"/>
          </p:cNvSpPr>
          <p:nvPr>
            <p:ph type="sldNum" sz="quarter" idx="12"/>
          </p:nvPr>
        </p:nvSpPr>
        <p:spPr/>
        <p:txBody>
          <a:bodyPr/>
          <a:lstStyle/>
          <a:p>
            <a:fld id="{2BF39430-C475-47AA-9FD6-B11FC408CD0B}" type="slidenum">
              <a:rPr lang="en-US" smtClean="0"/>
              <a:t>‹#›</a:t>
            </a:fld>
            <a:endParaRPr lang="en-US"/>
          </a:p>
        </p:txBody>
      </p:sp>
    </p:spTree>
    <p:extLst>
      <p:ext uri="{BB962C8B-B14F-4D97-AF65-F5344CB8AC3E}">
        <p14:creationId xmlns:p14="http://schemas.microsoft.com/office/powerpoint/2010/main" val="33556263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ayout 39">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29986E68-6740-4C50-B8D1-587933F8657E}"/>
              </a:ext>
            </a:extLst>
          </p:cNvPr>
          <p:cNvSpPr/>
          <p:nvPr/>
        </p:nvSpPr>
        <p:spPr>
          <a:xfrm rot="16200000" flipH="1">
            <a:off x="4016786" y="-1310943"/>
            <a:ext cx="4152156" cy="12185729"/>
          </a:xfrm>
          <a:custGeom>
            <a:avLst/>
            <a:gdLst>
              <a:gd name="connsiteX0" fmla="*/ 0 w 4152156"/>
              <a:gd name="connsiteY0" fmla="*/ 12185729 h 12185729"/>
              <a:gd name="connsiteX1" fmla="*/ 3833447 w 4152156"/>
              <a:gd name="connsiteY1" fmla="*/ 12185729 h 12185729"/>
              <a:gd name="connsiteX2" fmla="*/ 4152156 w 4152156"/>
              <a:gd name="connsiteY2" fmla="*/ 9144055 h 12185729"/>
              <a:gd name="connsiteX3" fmla="*/ 4152155 w 4152156"/>
              <a:gd name="connsiteY3" fmla="*/ 0 h 12185729"/>
              <a:gd name="connsiteX4" fmla="*/ 1276830 w 4152156"/>
              <a:gd name="connsiteY4" fmla="*/ 0 h 12185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2156" h="12185729">
                <a:moveTo>
                  <a:pt x="0" y="12185729"/>
                </a:moveTo>
                <a:lnTo>
                  <a:pt x="3833447" y="12185729"/>
                </a:lnTo>
                <a:lnTo>
                  <a:pt x="4152156" y="9144055"/>
                </a:lnTo>
                <a:lnTo>
                  <a:pt x="4152155" y="0"/>
                </a:lnTo>
                <a:lnTo>
                  <a:pt x="127683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sp>
        <p:nvSpPr>
          <p:cNvPr id="13" name="Picture Placeholder 12">
            <a:extLst>
              <a:ext uri="{FF2B5EF4-FFF2-40B4-BE49-F238E27FC236}">
                <a16:creationId xmlns:a16="http://schemas.microsoft.com/office/drawing/2014/main" id="{278F463C-0C4B-487B-8D25-1C70F4686FF5}"/>
              </a:ext>
            </a:extLst>
          </p:cNvPr>
          <p:cNvSpPr>
            <a:spLocks noGrp="1"/>
          </p:cNvSpPr>
          <p:nvPr>
            <p:ph type="pic" sz="quarter" idx="14"/>
          </p:nvPr>
        </p:nvSpPr>
        <p:spPr>
          <a:xfrm>
            <a:off x="0" y="3007614"/>
            <a:ext cx="12185729" cy="3850386"/>
          </a:xfrm>
          <a:custGeom>
            <a:avLst/>
            <a:gdLst>
              <a:gd name="connsiteX0" fmla="*/ 12185729 w 12185729"/>
              <a:gd name="connsiteY0" fmla="*/ 0 h 3850386"/>
              <a:gd name="connsiteX1" fmla="*/ 12185729 w 12185729"/>
              <a:gd name="connsiteY1" fmla="*/ 3850386 h 3850386"/>
              <a:gd name="connsiteX2" fmla="*/ 0 w 12185729"/>
              <a:gd name="connsiteY2" fmla="*/ 3850386 h 3850386"/>
              <a:gd name="connsiteX3" fmla="*/ 0 w 12185729"/>
              <a:gd name="connsiteY3" fmla="*/ 1089391 h 3850386"/>
            </a:gdLst>
            <a:ahLst/>
            <a:cxnLst>
              <a:cxn ang="0">
                <a:pos x="connsiteX0" y="connsiteY0"/>
              </a:cxn>
              <a:cxn ang="0">
                <a:pos x="connsiteX1" y="connsiteY1"/>
              </a:cxn>
              <a:cxn ang="0">
                <a:pos x="connsiteX2" y="connsiteY2"/>
              </a:cxn>
              <a:cxn ang="0">
                <a:pos x="connsiteX3" y="connsiteY3"/>
              </a:cxn>
            </a:cxnLst>
            <a:rect l="l" t="t" r="r" b="b"/>
            <a:pathLst>
              <a:path w="12185729" h="3850386">
                <a:moveTo>
                  <a:pt x="12185729" y="0"/>
                </a:moveTo>
                <a:lnTo>
                  <a:pt x="12185729" y="3850386"/>
                </a:lnTo>
                <a:lnTo>
                  <a:pt x="0" y="3850386"/>
                </a:lnTo>
                <a:lnTo>
                  <a:pt x="0" y="1089391"/>
                </a:lnTo>
                <a:close/>
              </a:path>
            </a:pathLst>
          </a:custGeom>
          <a:pattFill prst="pct5">
            <a:fgClr>
              <a:schemeClr val="accent1"/>
            </a:fgClr>
            <a:bgClr>
              <a:schemeClr val="bg1"/>
            </a:bgClr>
          </a:pattFill>
        </p:spPr>
        <p:txBody>
          <a:bodyPr wrap="square">
            <a:noAutofit/>
          </a:bodyPr>
          <a:lstStyle>
            <a:lvl1pPr>
              <a:defRPr sz="1200">
                <a:latin typeface="Lato" panose="020F0502020204030203" pitchFamily="34" charset="0"/>
              </a:defRPr>
            </a:lvl1pPr>
          </a:lstStyle>
          <a:p>
            <a:endParaRPr lang="id-ID" dirty="0"/>
          </a:p>
        </p:txBody>
      </p:sp>
    </p:spTree>
    <p:extLst>
      <p:ext uri="{BB962C8B-B14F-4D97-AF65-F5344CB8AC3E}">
        <p14:creationId xmlns:p14="http://schemas.microsoft.com/office/powerpoint/2010/main" val="8092314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Layout 40">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BC57F72-45D2-44D7-ADEC-5B55749898FF}"/>
              </a:ext>
            </a:extLst>
          </p:cNvPr>
          <p:cNvSpPr>
            <a:spLocks noGrp="1"/>
          </p:cNvSpPr>
          <p:nvPr>
            <p:ph type="pic" sz="quarter" idx="14"/>
          </p:nvPr>
        </p:nvSpPr>
        <p:spPr>
          <a:xfrm>
            <a:off x="1457475" y="0"/>
            <a:ext cx="4474402" cy="6858000"/>
          </a:xfrm>
          <a:custGeom>
            <a:avLst/>
            <a:gdLst>
              <a:gd name="connsiteX0" fmla="*/ 0 w 4474402"/>
              <a:gd name="connsiteY0" fmla="*/ 0 h 6858000"/>
              <a:gd name="connsiteX1" fmla="*/ 4474402 w 4474402"/>
              <a:gd name="connsiteY1" fmla="*/ 0 h 6858000"/>
              <a:gd name="connsiteX2" fmla="*/ 4474402 w 4474402"/>
              <a:gd name="connsiteY2" fmla="*/ 6858000 h 6858000"/>
              <a:gd name="connsiteX3" fmla="*/ 0 w 4474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74402" h="6858000">
                <a:moveTo>
                  <a:pt x="0" y="0"/>
                </a:moveTo>
                <a:lnTo>
                  <a:pt x="4474402" y="0"/>
                </a:lnTo>
                <a:lnTo>
                  <a:pt x="4474402" y="6858000"/>
                </a:lnTo>
                <a:lnTo>
                  <a:pt x="0" y="6858000"/>
                </a:lnTo>
                <a:close/>
              </a:path>
            </a:pathLst>
          </a:custGeom>
          <a:pattFill prst="pct5">
            <a:fgClr>
              <a:schemeClr val="accent1"/>
            </a:fgClr>
            <a:bgClr>
              <a:schemeClr val="bg1"/>
            </a:bgClr>
          </a:pattFill>
        </p:spPr>
        <p:txBody>
          <a:bodyPr wrap="square">
            <a:noAutofit/>
          </a:bodyPr>
          <a:lstStyle>
            <a:lvl1pPr>
              <a:defRPr sz="1200">
                <a:latin typeface="Lato" panose="020F0502020204030203" pitchFamily="34" charset="0"/>
              </a:defRPr>
            </a:lvl1pPr>
          </a:lstStyle>
          <a:p>
            <a:endParaRPr lang="id-ID" dirty="0"/>
          </a:p>
        </p:txBody>
      </p:sp>
    </p:spTree>
    <p:extLst>
      <p:ext uri="{BB962C8B-B14F-4D97-AF65-F5344CB8AC3E}">
        <p14:creationId xmlns:p14="http://schemas.microsoft.com/office/powerpoint/2010/main" val="223912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43F9A-8CC4-4D97-865E-98EA4660630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BA24CF3-0209-4D54-9513-0C5DCE292DAA}"/>
              </a:ext>
            </a:extLst>
          </p:cNvPr>
          <p:cNvSpPr>
            <a:spLocks noGrp="1"/>
          </p:cNvSpPr>
          <p:nvPr>
            <p:ph type="dt" sz="half" idx="10"/>
          </p:nvPr>
        </p:nvSpPr>
        <p:spPr/>
        <p:txBody>
          <a:bodyPr/>
          <a:lstStyle/>
          <a:p>
            <a:fld id="{1000FFB8-9044-4AC9-8006-38B9C9E21CFC}" type="datetimeFigureOut">
              <a:rPr lang="en-US" smtClean="0"/>
              <a:t>5/3/2022</a:t>
            </a:fld>
            <a:endParaRPr lang="en-US"/>
          </a:p>
        </p:txBody>
      </p:sp>
      <p:sp>
        <p:nvSpPr>
          <p:cNvPr id="4" name="Footer Placeholder 3">
            <a:extLst>
              <a:ext uri="{FF2B5EF4-FFF2-40B4-BE49-F238E27FC236}">
                <a16:creationId xmlns:a16="http://schemas.microsoft.com/office/drawing/2014/main" id="{D2232005-CDEF-4D93-BE82-D4C11D2DEF2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2CC017-761F-4FD5-A471-42338C73A0A5}"/>
              </a:ext>
            </a:extLst>
          </p:cNvPr>
          <p:cNvSpPr>
            <a:spLocks noGrp="1"/>
          </p:cNvSpPr>
          <p:nvPr>
            <p:ph type="sldNum" sz="quarter" idx="12"/>
          </p:nvPr>
        </p:nvSpPr>
        <p:spPr/>
        <p:txBody>
          <a:bodyPr/>
          <a:lstStyle/>
          <a:p>
            <a:fld id="{2BF39430-C475-47AA-9FD6-B11FC408CD0B}" type="slidenum">
              <a:rPr lang="en-US" smtClean="0"/>
              <a:t>‹#›</a:t>
            </a:fld>
            <a:endParaRPr lang="en-US"/>
          </a:p>
        </p:txBody>
      </p:sp>
    </p:spTree>
    <p:extLst>
      <p:ext uri="{BB962C8B-B14F-4D97-AF65-F5344CB8AC3E}">
        <p14:creationId xmlns:p14="http://schemas.microsoft.com/office/powerpoint/2010/main" val="1338280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F9DE0D-240D-4EB7-9F71-A193415A3277}"/>
              </a:ext>
            </a:extLst>
          </p:cNvPr>
          <p:cNvSpPr>
            <a:spLocks noGrp="1"/>
          </p:cNvSpPr>
          <p:nvPr>
            <p:ph type="dt" sz="half" idx="10"/>
          </p:nvPr>
        </p:nvSpPr>
        <p:spPr/>
        <p:txBody>
          <a:bodyPr/>
          <a:lstStyle/>
          <a:p>
            <a:fld id="{1000FFB8-9044-4AC9-8006-38B9C9E21CFC}" type="datetimeFigureOut">
              <a:rPr lang="en-US" smtClean="0"/>
              <a:t>5/3/2022</a:t>
            </a:fld>
            <a:endParaRPr lang="en-US"/>
          </a:p>
        </p:txBody>
      </p:sp>
      <p:sp>
        <p:nvSpPr>
          <p:cNvPr id="3" name="Footer Placeholder 2">
            <a:extLst>
              <a:ext uri="{FF2B5EF4-FFF2-40B4-BE49-F238E27FC236}">
                <a16:creationId xmlns:a16="http://schemas.microsoft.com/office/drawing/2014/main" id="{69C241CE-6238-4F94-8DDE-1F495092C48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DE6866-E3CC-42B7-8379-254D0505DD8A}"/>
              </a:ext>
            </a:extLst>
          </p:cNvPr>
          <p:cNvSpPr>
            <a:spLocks noGrp="1"/>
          </p:cNvSpPr>
          <p:nvPr>
            <p:ph type="sldNum" sz="quarter" idx="12"/>
          </p:nvPr>
        </p:nvSpPr>
        <p:spPr/>
        <p:txBody>
          <a:bodyPr/>
          <a:lstStyle/>
          <a:p>
            <a:fld id="{2BF39430-C475-47AA-9FD6-B11FC408CD0B}" type="slidenum">
              <a:rPr lang="en-US" smtClean="0"/>
              <a:t>‹#›</a:t>
            </a:fld>
            <a:endParaRPr lang="en-US"/>
          </a:p>
        </p:txBody>
      </p:sp>
    </p:spTree>
    <p:extLst>
      <p:ext uri="{BB962C8B-B14F-4D97-AF65-F5344CB8AC3E}">
        <p14:creationId xmlns:p14="http://schemas.microsoft.com/office/powerpoint/2010/main" val="3676161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EB497-B55A-4D24-88EE-4F9CC54300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D9750FD-097C-43D3-9437-670021A924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91D842-7E5C-4C36-B295-862AE2B644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6D88DF-B15E-4BE0-9239-BF20B71BD20F}"/>
              </a:ext>
            </a:extLst>
          </p:cNvPr>
          <p:cNvSpPr>
            <a:spLocks noGrp="1"/>
          </p:cNvSpPr>
          <p:nvPr>
            <p:ph type="dt" sz="half" idx="10"/>
          </p:nvPr>
        </p:nvSpPr>
        <p:spPr/>
        <p:txBody>
          <a:bodyPr/>
          <a:lstStyle/>
          <a:p>
            <a:fld id="{1000FFB8-9044-4AC9-8006-38B9C9E21CFC}" type="datetimeFigureOut">
              <a:rPr lang="en-US" smtClean="0"/>
              <a:t>5/3/2022</a:t>
            </a:fld>
            <a:endParaRPr lang="en-US"/>
          </a:p>
        </p:txBody>
      </p:sp>
      <p:sp>
        <p:nvSpPr>
          <p:cNvPr id="6" name="Footer Placeholder 5">
            <a:extLst>
              <a:ext uri="{FF2B5EF4-FFF2-40B4-BE49-F238E27FC236}">
                <a16:creationId xmlns:a16="http://schemas.microsoft.com/office/drawing/2014/main" id="{2EDB4F08-FF26-4542-90A7-B453DE9F2D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634FD8-9B02-4A42-A4B1-2AB17A1E6C55}"/>
              </a:ext>
            </a:extLst>
          </p:cNvPr>
          <p:cNvSpPr>
            <a:spLocks noGrp="1"/>
          </p:cNvSpPr>
          <p:nvPr>
            <p:ph type="sldNum" sz="quarter" idx="12"/>
          </p:nvPr>
        </p:nvSpPr>
        <p:spPr/>
        <p:txBody>
          <a:bodyPr/>
          <a:lstStyle/>
          <a:p>
            <a:fld id="{2BF39430-C475-47AA-9FD6-B11FC408CD0B}" type="slidenum">
              <a:rPr lang="en-US" smtClean="0"/>
              <a:t>‹#›</a:t>
            </a:fld>
            <a:endParaRPr lang="en-US"/>
          </a:p>
        </p:txBody>
      </p:sp>
    </p:spTree>
    <p:extLst>
      <p:ext uri="{BB962C8B-B14F-4D97-AF65-F5344CB8AC3E}">
        <p14:creationId xmlns:p14="http://schemas.microsoft.com/office/powerpoint/2010/main" val="3893937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EAA4D-4C42-45C3-8153-95407D541C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8ABCE42-73BC-47BC-A1B0-9B36B2A2E2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5D4376-A0ED-4C21-A753-DC95882957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3ED4EF-0AE7-4F77-832E-D3699F4C1C1D}"/>
              </a:ext>
            </a:extLst>
          </p:cNvPr>
          <p:cNvSpPr>
            <a:spLocks noGrp="1"/>
          </p:cNvSpPr>
          <p:nvPr>
            <p:ph type="dt" sz="half" idx="10"/>
          </p:nvPr>
        </p:nvSpPr>
        <p:spPr/>
        <p:txBody>
          <a:bodyPr/>
          <a:lstStyle/>
          <a:p>
            <a:fld id="{1000FFB8-9044-4AC9-8006-38B9C9E21CFC}" type="datetimeFigureOut">
              <a:rPr lang="en-US" smtClean="0"/>
              <a:t>5/3/2022</a:t>
            </a:fld>
            <a:endParaRPr lang="en-US"/>
          </a:p>
        </p:txBody>
      </p:sp>
      <p:sp>
        <p:nvSpPr>
          <p:cNvPr id="6" name="Footer Placeholder 5">
            <a:extLst>
              <a:ext uri="{FF2B5EF4-FFF2-40B4-BE49-F238E27FC236}">
                <a16:creationId xmlns:a16="http://schemas.microsoft.com/office/drawing/2014/main" id="{92FBEDA6-3F39-47BF-83EA-68B17D9972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0D4717-5F71-4DE1-B51C-4D6227E90437}"/>
              </a:ext>
            </a:extLst>
          </p:cNvPr>
          <p:cNvSpPr>
            <a:spLocks noGrp="1"/>
          </p:cNvSpPr>
          <p:nvPr>
            <p:ph type="sldNum" sz="quarter" idx="12"/>
          </p:nvPr>
        </p:nvSpPr>
        <p:spPr/>
        <p:txBody>
          <a:bodyPr/>
          <a:lstStyle/>
          <a:p>
            <a:fld id="{2BF39430-C475-47AA-9FD6-B11FC408CD0B}" type="slidenum">
              <a:rPr lang="en-US" smtClean="0"/>
              <a:t>‹#›</a:t>
            </a:fld>
            <a:endParaRPr lang="en-US"/>
          </a:p>
        </p:txBody>
      </p:sp>
    </p:spTree>
    <p:extLst>
      <p:ext uri="{BB962C8B-B14F-4D97-AF65-F5344CB8AC3E}">
        <p14:creationId xmlns:p14="http://schemas.microsoft.com/office/powerpoint/2010/main" val="293156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9" Type="http://schemas.openxmlformats.org/officeDocument/2006/relationships/slideLayout" Target="../slideLayouts/slideLayout51.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slideLayout" Target="../slideLayouts/slideLayout50.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40" Type="http://schemas.openxmlformats.org/officeDocument/2006/relationships/theme" Target="../theme/theme2.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 Id="rId8" Type="http://schemas.openxmlformats.org/officeDocument/2006/relationships/slideLayout" Target="../slideLayouts/slideLayout20.xml"/><Relationship Id="rId3"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4A9D35-E226-47D4-BC1C-52B2F3FD97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B776495-E635-4504-B719-2A6631134D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02412E-3002-46A4-A5E3-DB820033B8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00FFB8-9044-4AC9-8006-38B9C9E21CFC}" type="datetimeFigureOut">
              <a:rPr lang="en-US" smtClean="0"/>
              <a:t>5/3/2022</a:t>
            </a:fld>
            <a:endParaRPr lang="en-US"/>
          </a:p>
        </p:txBody>
      </p:sp>
      <p:sp>
        <p:nvSpPr>
          <p:cNvPr id="5" name="Footer Placeholder 4">
            <a:extLst>
              <a:ext uri="{FF2B5EF4-FFF2-40B4-BE49-F238E27FC236}">
                <a16:creationId xmlns:a16="http://schemas.microsoft.com/office/drawing/2014/main" id="{AC718FB1-85E0-414D-A628-E7432F8311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02589FD-43C6-4DAF-937D-0E22EE5F1B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F39430-C475-47AA-9FD6-B11FC408CD0B}" type="slidenum">
              <a:rPr lang="en-US" smtClean="0"/>
              <a:t>‹#›</a:t>
            </a:fld>
            <a:endParaRPr lang="en-US"/>
          </a:p>
        </p:txBody>
      </p:sp>
    </p:spTree>
    <p:extLst>
      <p:ext uri="{BB962C8B-B14F-4D97-AF65-F5344CB8AC3E}">
        <p14:creationId xmlns:p14="http://schemas.microsoft.com/office/powerpoint/2010/main" val="29114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0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lumMod val="10000"/>
            <a:alpha val="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96613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5.sv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1.sv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hyperlink" Target="http://www.surepointag.com/quote-request" TargetMode="Externa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hyperlink" Target="http://support.surefireag.com/front_quoting_page/" TargetMode="Externa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upport.surefireag.com/"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1.sv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B77605EF-00B9-4A1A-8FA3-9F8E0D8BA341}"/>
              </a:ext>
            </a:extLst>
          </p:cNvPr>
          <p:cNvSpPr txBox="1">
            <a:spLocks/>
          </p:cNvSpPr>
          <p:nvPr/>
        </p:nvSpPr>
        <p:spPr>
          <a:xfrm>
            <a:off x="6562570" y="3762649"/>
            <a:ext cx="5172229" cy="4242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white"/>
                </a:solidFill>
                <a:effectLst/>
                <a:uLnTx/>
                <a:uFillTx/>
                <a:latin typeface="Roboto" pitchFamily="2" charset="0"/>
                <a:ea typeface="Roboto" pitchFamily="2" charset="0"/>
                <a:cs typeface="Poppins" panose="00000500000000000000" pitchFamily="50" charset="0"/>
              </a:rPr>
              <a:t>Gym Presentation Template</a:t>
            </a:r>
          </a:p>
        </p:txBody>
      </p:sp>
      <p:sp>
        <p:nvSpPr>
          <p:cNvPr id="2" name="TextBox 1"/>
          <p:cNvSpPr txBox="1"/>
          <p:nvPr/>
        </p:nvSpPr>
        <p:spPr>
          <a:xfrm>
            <a:off x="3931066" y="4500017"/>
            <a:ext cx="7247796" cy="785611"/>
          </a:xfrm>
          <a:prstGeom prst="rect">
            <a:avLst/>
          </a:prstGeom>
        </p:spPr>
        <p:txBody>
          <a:bodyPr vert="horz" wrap="square" lIns="91440" tIns="45720" rIns="91440" bIns="4572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lumMod val="85000"/>
                    <a:lumOff val="15000"/>
                  </a:prstClr>
                </a:solidFill>
                <a:effectLst/>
                <a:uLnTx/>
                <a:uFillTx/>
                <a:latin typeface="Raleway" panose="020B0003030101060003" pitchFamily="34" charset="0"/>
                <a:ea typeface="+mn-ea"/>
                <a:cs typeface="Poppins" panose="00000500000000000000" pitchFamily="50" charset="0"/>
              </a:rPr>
              <a:t>BUILD &amp; PRICE TOOL TRAINING</a:t>
            </a:r>
          </a:p>
        </p:txBody>
      </p:sp>
      <p:sp>
        <p:nvSpPr>
          <p:cNvPr id="6" name="TextBox 5"/>
          <p:cNvSpPr txBox="1"/>
          <p:nvPr/>
        </p:nvSpPr>
        <p:spPr>
          <a:xfrm>
            <a:off x="4314421" y="5243960"/>
            <a:ext cx="6748531" cy="1018677"/>
          </a:xfrm>
          <a:prstGeom prst="rect">
            <a:avLst/>
          </a:prstGeom>
        </p:spPr>
        <p:txBody>
          <a:bodyPr vert="horz" wrap="square" lIns="91440" tIns="45720" rIns="91440" bIns="4572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400" b="1" dirty="0">
                <a:solidFill>
                  <a:prstClr val="black">
                    <a:lumMod val="85000"/>
                    <a:lumOff val="15000"/>
                  </a:prstClr>
                </a:solidFill>
                <a:latin typeface="Raleway" panose="020B0003030101060003" pitchFamily="34" charset="0"/>
                <a:cs typeface="Poppins" panose="00000500000000000000" pitchFamily="50" charset="0"/>
              </a:rPr>
              <a:t>Spring 2022</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lumMod val="85000"/>
                  <a:lumOff val="15000"/>
                </a:prstClr>
              </a:solidFill>
              <a:effectLst/>
              <a:uLnTx/>
              <a:uFillTx/>
              <a:latin typeface="Raleway" panose="020B0003030101060003" pitchFamily="34" charset="0"/>
              <a:ea typeface="+mn-ea"/>
              <a:cs typeface="Poppins" panose="00000500000000000000" pitchFamily="50" charset="0"/>
            </a:endParaRPr>
          </a:p>
        </p:txBody>
      </p:sp>
      <p:pic>
        <p:nvPicPr>
          <p:cNvPr id="4" name="Picture 3" descr="Logo&#10;&#10;Description automatically generated">
            <a:extLst>
              <a:ext uri="{FF2B5EF4-FFF2-40B4-BE49-F238E27FC236}">
                <a16:creationId xmlns:a16="http://schemas.microsoft.com/office/drawing/2014/main" id="{BEC1EF4F-72BC-47CD-B880-DABA40CDC4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810560"/>
            <a:ext cx="5498841" cy="1952089"/>
          </a:xfrm>
          <a:prstGeom prst="rect">
            <a:avLst/>
          </a:prstGeom>
        </p:spPr>
      </p:pic>
      <p:pic>
        <p:nvPicPr>
          <p:cNvPr id="8" name="Graphic 7">
            <a:extLst>
              <a:ext uri="{FF2B5EF4-FFF2-40B4-BE49-F238E27FC236}">
                <a16:creationId xmlns:a16="http://schemas.microsoft.com/office/drawing/2014/main" id="{BB5755AD-0E5A-4AE9-9CAD-3F82E58477C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3115"/>
            <a:ext cx="3662624" cy="6896137"/>
          </a:xfrm>
          <a:prstGeom prst="rect">
            <a:avLst/>
          </a:prstGeom>
        </p:spPr>
      </p:pic>
    </p:spTree>
    <p:extLst>
      <p:ext uri="{BB962C8B-B14F-4D97-AF65-F5344CB8AC3E}">
        <p14:creationId xmlns:p14="http://schemas.microsoft.com/office/powerpoint/2010/main" val="2568032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638982-1681-4A77-BD23-0191C0EB4A2C}"/>
              </a:ext>
            </a:extLst>
          </p:cNvPr>
          <p:cNvSpPr>
            <a:spLocks noGrp="1"/>
          </p:cNvSpPr>
          <p:nvPr>
            <p:ph type="ctrTitle"/>
          </p:nvPr>
        </p:nvSpPr>
        <p:spPr>
          <a:xfrm>
            <a:off x="3201971" y="735864"/>
            <a:ext cx="9144000" cy="2387600"/>
          </a:xfrm>
        </p:spPr>
        <p:txBody>
          <a:bodyPr/>
          <a:lstStyle/>
          <a:p>
            <a:r>
              <a:rPr lang="en-US" dirty="0">
                <a:latin typeface="Raleway" pitchFamily="2" charset="0"/>
              </a:rPr>
              <a:t>System Design</a:t>
            </a:r>
          </a:p>
        </p:txBody>
      </p:sp>
      <p:pic>
        <p:nvPicPr>
          <p:cNvPr id="3" name="Graphic 2">
            <a:extLst>
              <a:ext uri="{FF2B5EF4-FFF2-40B4-BE49-F238E27FC236}">
                <a16:creationId xmlns:a16="http://schemas.microsoft.com/office/drawing/2014/main" id="{D24FBF93-7852-4CA5-AA5E-E3CCFEAA2770}"/>
              </a:ext>
            </a:extLst>
          </p:cNvPr>
          <p:cNvPicPr/>
          <p:nvPr/>
        </p:nvPicPr>
        <p:blipFill>
          <a:blip r:embed="rId2">
            <a:extLst>
              <a:ext uri="{96DAC541-7B7A-43D3-8B79-37D633B846F1}">
                <asvg:svgBlip xmlns:asvg="http://schemas.microsoft.com/office/drawing/2016/SVG/main" r:embed="rId3"/>
              </a:ext>
            </a:extLst>
          </a:blip>
          <a:stretch>
            <a:fillRect/>
          </a:stretch>
        </p:blipFill>
        <p:spPr>
          <a:xfrm rot="5400000">
            <a:off x="-493064" y="402913"/>
            <a:ext cx="6935270" cy="6065056"/>
          </a:xfrm>
          <a:prstGeom prst="rect">
            <a:avLst/>
          </a:prstGeom>
        </p:spPr>
      </p:pic>
      <p:pic>
        <p:nvPicPr>
          <p:cNvPr id="5" name="Graphic 4">
            <a:extLst>
              <a:ext uri="{FF2B5EF4-FFF2-40B4-BE49-F238E27FC236}">
                <a16:creationId xmlns:a16="http://schemas.microsoft.com/office/drawing/2014/main" id="{63C774F7-2941-4E2C-8F47-1E85D9505E60}"/>
              </a:ext>
            </a:extLst>
          </p:cNvPr>
          <p:cNvPicPr/>
          <p:nvPr/>
        </p:nvPicPr>
        <p:blipFill>
          <a:blip r:embed="rId4">
            <a:extLst>
              <a:ext uri="{96DAC541-7B7A-43D3-8B79-37D633B846F1}">
                <asvg:svgBlip xmlns:asvg="http://schemas.microsoft.com/office/drawing/2016/SVG/main" r:embed="rId5"/>
              </a:ext>
            </a:extLst>
          </a:blip>
          <a:stretch>
            <a:fillRect/>
          </a:stretch>
        </p:blipFill>
        <p:spPr>
          <a:xfrm>
            <a:off x="11039475" y="-12878"/>
            <a:ext cx="1152525" cy="552450"/>
          </a:xfrm>
          <a:prstGeom prst="rect">
            <a:avLst/>
          </a:prstGeom>
        </p:spPr>
      </p:pic>
      <p:pic>
        <p:nvPicPr>
          <p:cNvPr id="6" name="Picture 5" descr="Logo&#10;&#10;Description automatically generated">
            <a:extLst>
              <a:ext uri="{FF2B5EF4-FFF2-40B4-BE49-F238E27FC236}">
                <a16:creationId xmlns:a16="http://schemas.microsoft.com/office/drawing/2014/main" id="{2ACF75CD-BBB2-4589-881B-AFD439E1F0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71132" y="4780387"/>
            <a:ext cx="5381686" cy="1910499"/>
          </a:xfrm>
          <a:prstGeom prst="rect">
            <a:avLst/>
          </a:prstGeom>
        </p:spPr>
      </p:pic>
    </p:spTree>
    <p:extLst>
      <p:ext uri="{BB962C8B-B14F-4D97-AF65-F5344CB8AC3E}">
        <p14:creationId xmlns:p14="http://schemas.microsoft.com/office/powerpoint/2010/main" val="3301490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20CA9A-7B97-4B6F-99C6-D562BFB33695}"/>
              </a:ext>
            </a:extLst>
          </p:cNvPr>
          <p:cNvSpPr>
            <a:spLocks noGrp="1"/>
          </p:cNvSpPr>
          <p:nvPr>
            <p:ph idx="4294967295"/>
          </p:nvPr>
        </p:nvSpPr>
        <p:spPr>
          <a:xfrm>
            <a:off x="371742" y="460063"/>
            <a:ext cx="10515600" cy="5527675"/>
          </a:xfrm>
        </p:spPr>
        <p:txBody>
          <a:bodyPr>
            <a:normAutofit/>
          </a:bodyPr>
          <a:lstStyle/>
          <a:p>
            <a:pPr marL="0" indent="0">
              <a:buNone/>
            </a:pPr>
            <a:endParaRPr lang="en-US" sz="1800" dirty="0"/>
          </a:p>
          <a:p>
            <a:pPr marL="0" indent="0">
              <a:buNone/>
            </a:pPr>
            <a:endParaRPr lang="en-US" sz="1800" dirty="0"/>
          </a:p>
          <a:p>
            <a:pPr marL="0" indent="0">
              <a:buNone/>
            </a:pPr>
            <a:r>
              <a:rPr lang="en-US" sz="1800" dirty="0">
                <a:latin typeface="Open Sans" panose="020B0606030504020204" pitchFamily="34" charset="0"/>
                <a:ea typeface="Open Sans" panose="020B0606030504020204" pitchFamily="34" charset="0"/>
                <a:cs typeface="Open Sans" panose="020B0606030504020204" pitchFamily="34" charset="0"/>
              </a:rPr>
              <a:t>The categories in the System Design section will change based upon the information entered and the Options selected.  There may be a small delay before the correct categories are displayed.  Make sure to select something from each category (select N/A if nothing is needed from a category).  See the options under each category by hitting the “+” icon next to the category name.  The category headings will turn green once a selection is made.  </a:t>
            </a:r>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p:txBody>
      </p:sp>
      <p:sp>
        <p:nvSpPr>
          <p:cNvPr id="4" name="Title 1">
            <a:extLst>
              <a:ext uri="{FF2B5EF4-FFF2-40B4-BE49-F238E27FC236}">
                <a16:creationId xmlns:a16="http://schemas.microsoft.com/office/drawing/2014/main" id="{E73DA5E3-95C2-4138-89E7-D84EE01D32FC}"/>
              </a:ext>
            </a:extLst>
          </p:cNvPr>
          <p:cNvSpPr>
            <a:spLocks noGrp="1"/>
          </p:cNvSpPr>
          <p:nvPr>
            <p:ph type="title" idx="4294967295"/>
          </p:nvPr>
        </p:nvSpPr>
        <p:spPr>
          <a:xfrm>
            <a:off x="0" y="168827"/>
            <a:ext cx="10515600" cy="1325563"/>
          </a:xfrm>
        </p:spPr>
        <p:txBody>
          <a:bodyPr/>
          <a:lstStyle/>
          <a:p>
            <a:r>
              <a:rPr lang="en-US" dirty="0">
                <a:latin typeface="Raleway" pitchFamily="2" charset="0"/>
              </a:rPr>
              <a:t>Selection of Components</a:t>
            </a:r>
          </a:p>
        </p:txBody>
      </p:sp>
      <p:pic>
        <p:nvPicPr>
          <p:cNvPr id="6" name="Picture 5">
            <a:extLst>
              <a:ext uri="{FF2B5EF4-FFF2-40B4-BE49-F238E27FC236}">
                <a16:creationId xmlns:a16="http://schemas.microsoft.com/office/drawing/2014/main" id="{88505F9E-1EF8-41E8-BE80-3CA22AB0EE97}"/>
              </a:ext>
            </a:extLst>
          </p:cNvPr>
          <p:cNvPicPr>
            <a:picLocks noChangeAspect="1"/>
          </p:cNvPicPr>
          <p:nvPr/>
        </p:nvPicPr>
        <p:blipFill>
          <a:blip r:embed="rId2"/>
          <a:stretch>
            <a:fillRect/>
          </a:stretch>
        </p:blipFill>
        <p:spPr>
          <a:xfrm>
            <a:off x="1133742" y="2600889"/>
            <a:ext cx="9753600" cy="3386849"/>
          </a:xfrm>
          <a:prstGeom prst="rect">
            <a:avLst/>
          </a:prstGeom>
        </p:spPr>
      </p:pic>
      <p:sp>
        <p:nvSpPr>
          <p:cNvPr id="7" name="Right Triangle 6">
            <a:extLst>
              <a:ext uri="{FF2B5EF4-FFF2-40B4-BE49-F238E27FC236}">
                <a16:creationId xmlns:a16="http://schemas.microsoft.com/office/drawing/2014/main" id="{C32AF0AE-8A5D-4145-B703-2ED25512D60E}"/>
              </a:ext>
            </a:extLst>
          </p:cNvPr>
          <p:cNvSpPr/>
          <p:nvPr/>
        </p:nvSpPr>
        <p:spPr>
          <a:xfrm flipH="1">
            <a:off x="8255358" y="5724659"/>
            <a:ext cx="3936642" cy="1133341"/>
          </a:xfrm>
          <a:prstGeom prst="rtTriangle">
            <a:avLst/>
          </a:prstGeom>
          <a:solidFill>
            <a:srgbClr val="F265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6758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9C43EB-45D6-46E8-82C7-052844AB2E52}"/>
              </a:ext>
            </a:extLst>
          </p:cNvPr>
          <p:cNvSpPr>
            <a:spLocks noGrp="1"/>
          </p:cNvSpPr>
          <p:nvPr>
            <p:ph idx="4294967295"/>
          </p:nvPr>
        </p:nvSpPr>
        <p:spPr>
          <a:xfrm>
            <a:off x="258617" y="1163759"/>
            <a:ext cx="10515600" cy="5275262"/>
          </a:xfrm>
        </p:spPr>
        <p:txBody>
          <a:bodyPr>
            <a:normAutofit/>
          </a:bodyPr>
          <a:lstStyle/>
          <a:p>
            <a:pPr marL="0" indent="0">
              <a:buNone/>
            </a:pPr>
            <a:r>
              <a:rPr lang="en-US" sz="1800" dirty="0">
                <a:latin typeface="Open Sans" panose="020B0606030504020204" pitchFamily="34" charset="0"/>
                <a:ea typeface="Open Sans" panose="020B0606030504020204" pitchFamily="34" charset="0"/>
                <a:cs typeface="Open Sans" panose="020B0606030504020204" pitchFamily="34" charset="0"/>
              </a:rPr>
              <a:t>Items can be expanded by clicking the “+” icon next to each option.  This will display any connected items that get added when the parent item is selected (note that some items may not have any connected items).  In this example, when the 400 gallon Tank Kit is selected, the Tank Overflow Kit and Fill Kit will also be added to the quote.</a:t>
            </a:r>
          </a:p>
          <a:p>
            <a:pPr marL="0" indent="0">
              <a:buNone/>
            </a:pPr>
            <a:endParaRPr lang="en-US" sz="1800" dirty="0"/>
          </a:p>
          <a:p>
            <a:pPr marL="0" indent="0">
              <a:buNone/>
            </a:pPr>
            <a:r>
              <a:rPr lang="en-US" sz="1800" dirty="0"/>
              <a:t>Collapsed view:</a:t>
            </a:r>
          </a:p>
          <a:p>
            <a:pPr marL="0" indent="0">
              <a:buNone/>
            </a:pPr>
            <a:endParaRPr lang="en-US" sz="1800" dirty="0"/>
          </a:p>
          <a:p>
            <a:pPr marL="0" indent="0">
              <a:buNone/>
            </a:pPr>
            <a:endParaRPr lang="en-US" sz="1800" dirty="0"/>
          </a:p>
          <a:p>
            <a:pPr marL="0" indent="0">
              <a:buNone/>
            </a:pPr>
            <a:endParaRPr lang="en-US" sz="1800" dirty="0"/>
          </a:p>
          <a:p>
            <a:pPr marL="0" indent="0">
              <a:buNone/>
            </a:pPr>
            <a:r>
              <a:rPr lang="en-US" sz="1800" dirty="0"/>
              <a:t>Expanded view:</a:t>
            </a:r>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p:txBody>
      </p:sp>
      <p:sp>
        <p:nvSpPr>
          <p:cNvPr id="6" name="Title 1">
            <a:extLst>
              <a:ext uri="{FF2B5EF4-FFF2-40B4-BE49-F238E27FC236}">
                <a16:creationId xmlns:a16="http://schemas.microsoft.com/office/drawing/2014/main" id="{059433F3-71F5-4B6A-9CC1-BA1FBC151D48}"/>
              </a:ext>
            </a:extLst>
          </p:cNvPr>
          <p:cNvSpPr>
            <a:spLocks noGrp="1"/>
          </p:cNvSpPr>
          <p:nvPr>
            <p:ph type="title" idx="4294967295"/>
          </p:nvPr>
        </p:nvSpPr>
        <p:spPr>
          <a:xfrm>
            <a:off x="0" y="400050"/>
            <a:ext cx="10515600" cy="782638"/>
          </a:xfrm>
        </p:spPr>
        <p:txBody>
          <a:bodyPr/>
          <a:lstStyle/>
          <a:p>
            <a:r>
              <a:rPr lang="en-US" dirty="0">
                <a:latin typeface="Raleway" pitchFamily="2" charset="0"/>
              </a:rPr>
              <a:t>Connected Items</a:t>
            </a:r>
          </a:p>
        </p:txBody>
      </p:sp>
      <p:pic>
        <p:nvPicPr>
          <p:cNvPr id="5" name="Picture 4">
            <a:extLst>
              <a:ext uri="{FF2B5EF4-FFF2-40B4-BE49-F238E27FC236}">
                <a16:creationId xmlns:a16="http://schemas.microsoft.com/office/drawing/2014/main" id="{A69220B4-3626-4BBD-8F3D-B0789A465751}"/>
              </a:ext>
            </a:extLst>
          </p:cNvPr>
          <p:cNvPicPr>
            <a:picLocks noChangeAspect="1"/>
          </p:cNvPicPr>
          <p:nvPr/>
        </p:nvPicPr>
        <p:blipFill>
          <a:blip r:embed="rId2"/>
          <a:stretch>
            <a:fillRect/>
          </a:stretch>
        </p:blipFill>
        <p:spPr>
          <a:xfrm>
            <a:off x="902852" y="3034705"/>
            <a:ext cx="10386291" cy="766685"/>
          </a:xfrm>
          <a:prstGeom prst="rect">
            <a:avLst/>
          </a:prstGeom>
        </p:spPr>
      </p:pic>
      <p:pic>
        <p:nvPicPr>
          <p:cNvPr id="7" name="Picture 6">
            <a:extLst>
              <a:ext uri="{FF2B5EF4-FFF2-40B4-BE49-F238E27FC236}">
                <a16:creationId xmlns:a16="http://schemas.microsoft.com/office/drawing/2014/main" id="{8756DCA2-3E98-4108-9536-C4C1D5E88AC7}"/>
              </a:ext>
            </a:extLst>
          </p:cNvPr>
          <p:cNvPicPr>
            <a:picLocks noChangeAspect="1"/>
          </p:cNvPicPr>
          <p:nvPr/>
        </p:nvPicPr>
        <p:blipFill>
          <a:blip r:embed="rId3"/>
          <a:stretch>
            <a:fillRect/>
          </a:stretch>
        </p:blipFill>
        <p:spPr>
          <a:xfrm>
            <a:off x="902853" y="4584950"/>
            <a:ext cx="10386290" cy="1481882"/>
          </a:xfrm>
          <a:prstGeom prst="rect">
            <a:avLst/>
          </a:prstGeom>
        </p:spPr>
      </p:pic>
      <p:sp>
        <p:nvSpPr>
          <p:cNvPr id="8" name="Right Triangle 7">
            <a:extLst>
              <a:ext uri="{FF2B5EF4-FFF2-40B4-BE49-F238E27FC236}">
                <a16:creationId xmlns:a16="http://schemas.microsoft.com/office/drawing/2014/main" id="{7D8A684E-423E-44F1-8F9D-83647CC9BE17}"/>
              </a:ext>
            </a:extLst>
          </p:cNvPr>
          <p:cNvSpPr/>
          <p:nvPr/>
        </p:nvSpPr>
        <p:spPr>
          <a:xfrm flipH="1">
            <a:off x="8255358" y="5724659"/>
            <a:ext cx="3936642" cy="1133341"/>
          </a:xfrm>
          <a:prstGeom prst="rtTriangle">
            <a:avLst/>
          </a:prstGeom>
          <a:solidFill>
            <a:srgbClr val="F265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5533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A5E00-98FB-4987-9694-9CE93C0B18D8}"/>
              </a:ext>
            </a:extLst>
          </p:cNvPr>
          <p:cNvSpPr>
            <a:spLocks noGrp="1"/>
          </p:cNvSpPr>
          <p:nvPr>
            <p:ph type="title" idx="4294967295"/>
          </p:nvPr>
        </p:nvSpPr>
        <p:spPr>
          <a:xfrm>
            <a:off x="0" y="168571"/>
            <a:ext cx="10515600" cy="1325563"/>
          </a:xfrm>
        </p:spPr>
        <p:txBody>
          <a:bodyPr/>
          <a:lstStyle/>
          <a:p>
            <a:r>
              <a:rPr lang="en-US" dirty="0">
                <a:latin typeface="Raleway" pitchFamily="2" charset="0"/>
              </a:rPr>
              <a:t>Suggested Items</a:t>
            </a:r>
          </a:p>
        </p:txBody>
      </p:sp>
      <p:sp>
        <p:nvSpPr>
          <p:cNvPr id="3" name="Content Placeholder 2">
            <a:extLst>
              <a:ext uri="{FF2B5EF4-FFF2-40B4-BE49-F238E27FC236}">
                <a16:creationId xmlns:a16="http://schemas.microsoft.com/office/drawing/2014/main" id="{85035F41-9288-4B9A-ADB4-B45D38485969}"/>
              </a:ext>
            </a:extLst>
          </p:cNvPr>
          <p:cNvSpPr>
            <a:spLocks noGrp="1"/>
          </p:cNvSpPr>
          <p:nvPr>
            <p:ph idx="4294967295"/>
          </p:nvPr>
        </p:nvSpPr>
        <p:spPr>
          <a:xfrm>
            <a:off x="290557" y="1330793"/>
            <a:ext cx="10515600" cy="4351338"/>
          </a:xfrm>
        </p:spPr>
        <p:txBody>
          <a:bodyPr>
            <a:normAutofit/>
          </a:bodyPr>
          <a:lstStyle/>
          <a:p>
            <a:r>
              <a:rPr lang="en-US" sz="1800" dirty="0">
                <a:latin typeface="Open Sans" panose="020B0606030504020204" pitchFamily="34" charset="0"/>
                <a:ea typeface="Open Sans" panose="020B0606030504020204" pitchFamily="34" charset="0"/>
                <a:cs typeface="Open Sans" panose="020B0606030504020204" pitchFamily="34" charset="0"/>
              </a:rPr>
              <a:t>Some items have Suggested Items associated with them.  These are typically things that will be needed for a complete system but may be customer / dealer provided.</a:t>
            </a:r>
          </a:p>
          <a:p>
            <a:r>
              <a:rPr lang="en-US" sz="1800" dirty="0">
                <a:latin typeface="Open Sans" panose="020B0606030504020204" pitchFamily="34" charset="0"/>
                <a:ea typeface="Open Sans" panose="020B0606030504020204" pitchFamily="34" charset="0"/>
                <a:cs typeface="Open Sans" panose="020B0606030504020204" pitchFamily="34" charset="0"/>
              </a:rPr>
              <a:t>Upon selection of a parent item that has a suggested item, the Suggested Items section will automatically expand. </a:t>
            </a:r>
          </a:p>
          <a:p>
            <a:r>
              <a:rPr lang="en-US" sz="1800" dirty="0">
                <a:latin typeface="Open Sans" panose="020B0606030504020204" pitchFamily="34" charset="0"/>
                <a:ea typeface="Open Sans" panose="020B0606030504020204" pitchFamily="34" charset="0"/>
                <a:cs typeface="Open Sans" panose="020B0606030504020204" pitchFamily="34" charset="0"/>
              </a:rPr>
              <a:t>To add the Suggested Item to the quote, click the check box next to the item.</a:t>
            </a:r>
          </a:p>
          <a:p>
            <a:endParaRPr lang="en-US" sz="1800" dirty="0"/>
          </a:p>
          <a:p>
            <a:pPr marL="0" indent="0">
              <a:buNone/>
            </a:pPr>
            <a:endParaRPr lang="en-US" sz="1800" dirty="0"/>
          </a:p>
        </p:txBody>
      </p:sp>
      <p:pic>
        <p:nvPicPr>
          <p:cNvPr id="5" name="Picture 4">
            <a:extLst>
              <a:ext uri="{FF2B5EF4-FFF2-40B4-BE49-F238E27FC236}">
                <a16:creationId xmlns:a16="http://schemas.microsoft.com/office/drawing/2014/main" id="{F505A8C6-09B7-4AD5-AC03-575103FF633B}"/>
              </a:ext>
            </a:extLst>
          </p:cNvPr>
          <p:cNvPicPr>
            <a:picLocks noChangeAspect="1"/>
          </p:cNvPicPr>
          <p:nvPr/>
        </p:nvPicPr>
        <p:blipFill>
          <a:blip r:embed="rId2"/>
          <a:stretch>
            <a:fillRect/>
          </a:stretch>
        </p:blipFill>
        <p:spPr>
          <a:xfrm>
            <a:off x="830366" y="3506462"/>
            <a:ext cx="10668000" cy="1525913"/>
          </a:xfrm>
          <a:prstGeom prst="rect">
            <a:avLst/>
          </a:prstGeom>
        </p:spPr>
      </p:pic>
      <p:sp>
        <p:nvSpPr>
          <p:cNvPr id="6" name="Right Triangle 5">
            <a:extLst>
              <a:ext uri="{FF2B5EF4-FFF2-40B4-BE49-F238E27FC236}">
                <a16:creationId xmlns:a16="http://schemas.microsoft.com/office/drawing/2014/main" id="{86E72A5C-79CC-4ED9-8C5A-94F9A1CA42F3}"/>
              </a:ext>
            </a:extLst>
          </p:cNvPr>
          <p:cNvSpPr/>
          <p:nvPr/>
        </p:nvSpPr>
        <p:spPr>
          <a:xfrm flipH="1">
            <a:off x="8255358" y="5724659"/>
            <a:ext cx="3936642" cy="1133341"/>
          </a:xfrm>
          <a:prstGeom prst="rtTriangle">
            <a:avLst/>
          </a:prstGeom>
          <a:solidFill>
            <a:srgbClr val="F265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5612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6F686-EF42-48A1-AD81-999E8ED4F601}"/>
              </a:ext>
            </a:extLst>
          </p:cNvPr>
          <p:cNvSpPr>
            <a:spLocks noGrp="1"/>
          </p:cNvSpPr>
          <p:nvPr>
            <p:ph type="title" idx="4294967295"/>
          </p:nvPr>
        </p:nvSpPr>
        <p:spPr>
          <a:xfrm>
            <a:off x="0" y="124552"/>
            <a:ext cx="10515600" cy="1325563"/>
          </a:xfrm>
        </p:spPr>
        <p:txBody>
          <a:bodyPr/>
          <a:lstStyle/>
          <a:p>
            <a:r>
              <a:rPr lang="en-US" dirty="0">
                <a:latin typeface="Raleway" pitchFamily="2" charset="0"/>
              </a:rPr>
              <a:t>System Pricing</a:t>
            </a:r>
          </a:p>
        </p:txBody>
      </p:sp>
      <p:sp>
        <p:nvSpPr>
          <p:cNvPr id="3" name="Content Placeholder 2">
            <a:extLst>
              <a:ext uri="{FF2B5EF4-FFF2-40B4-BE49-F238E27FC236}">
                <a16:creationId xmlns:a16="http://schemas.microsoft.com/office/drawing/2014/main" id="{6AB2ECD4-DAD4-4908-9AD9-F397CA15C888}"/>
              </a:ext>
            </a:extLst>
          </p:cNvPr>
          <p:cNvSpPr>
            <a:spLocks noGrp="1"/>
          </p:cNvSpPr>
          <p:nvPr>
            <p:ph idx="4294967295"/>
          </p:nvPr>
        </p:nvSpPr>
        <p:spPr>
          <a:xfrm>
            <a:off x="367469" y="1748713"/>
            <a:ext cx="10515600" cy="4351338"/>
          </a:xfrm>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The total system price is displayed in the upper right corner of the screen.</a:t>
            </a:r>
          </a:p>
          <a:p>
            <a:endParaRPr lang="en-US" dirty="0">
              <a:latin typeface="Open Sans" panose="020B0606030504020204" pitchFamily="34" charset="0"/>
              <a:ea typeface="Open Sans" panose="020B0606030504020204" pitchFamily="34" charset="0"/>
              <a:cs typeface="Open Sans" panose="020B0606030504020204" pitchFamily="34" charset="0"/>
            </a:endParaRPr>
          </a:p>
          <a:p>
            <a:endParaRPr lang="en-US"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dirty="0">
              <a:latin typeface="Open Sans" panose="020B0606030504020204" pitchFamily="34" charset="0"/>
              <a:ea typeface="Open Sans" panose="020B0606030504020204" pitchFamily="34" charset="0"/>
              <a:cs typeface="Open Sans" panose="020B0606030504020204" pitchFamily="34" charset="0"/>
            </a:endParaRPr>
          </a:p>
          <a:p>
            <a:r>
              <a:rPr lang="en-US" dirty="0">
                <a:latin typeface="Open Sans" panose="020B0606030504020204" pitchFamily="34" charset="0"/>
                <a:ea typeface="Open Sans" panose="020B0606030504020204" pitchFamily="34" charset="0"/>
                <a:cs typeface="Open Sans" panose="020B0606030504020204" pitchFamily="34" charset="0"/>
              </a:rPr>
              <a:t>To hide Dealer pricing, click the eyeball icon to the left of the System Total.  The Dealer pricing will also be hidden when printing if the eyeball icon has been clicked.</a:t>
            </a:r>
          </a:p>
        </p:txBody>
      </p:sp>
      <p:pic>
        <p:nvPicPr>
          <p:cNvPr id="5" name="Picture 4">
            <a:extLst>
              <a:ext uri="{FF2B5EF4-FFF2-40B4-BE49-F238E27FC236}">
                <a16:creationId xmlns:a16="http://schemas.microsoft.com/office/drawing/2014/main" id="{1585F74A-3313-4A42-8445-8A80AF7F4CB1}"/>
              </a:ext>
            </a:extLst>
          </p:cNvPr>
          <p:cNvPicPr>
            <a:picLocks noChangeAspect="1"/>
          </p:cNvPicPr>
          <p:nvPr/>
        </p:nvPicPr>
        <p:blipFill>
          <a:blip r:embed="rId2"/>
          <a:stretch>
            <a:fillRect/>
          </a:stretch>
        </p:blipFill>
        <p:spPr>
          <a:xfrm>
            <a:off x="3062287" y="3209925"/>
            <a:ext cx="6067425" cy="438150"/>
          </a:xfrm>
          <a:prstGeom prst="rect">
            <a:avLst/>
          </a:prstGeom>
        </p:spPr>
      </p:pic>
      <p:sp>
        <p:nvSpPr>
          <p:cNvPr id="6" name="Right Triangle 5">
            <a:extLst>
              <a:ext uri="{FF2B5EF4-FFF2-40B4-BE49-F238E27FC236}">
                <a16:creationId xmlns:a16="http://schemas.microsoft.com/office/drawing/2014/main" id="{B45C3C35-A4C5-471B-AF50-0BBB1827D4CB}"/>
              </a:ext>
            </a:extLst>
          </p:cNvPr>
          <p:cNvSpPr/>
          <p:nvPr/>
        </p:nvSpPr>
        <p:spPr>
          <a:xfrm flipH="1">
            <a:off x="8255358" y="5724659"/>
            <a:ext cx="3936642" cy="1133341"/>
          </a:xfrm>
          <a:prstGeom prst="rtTriangle">
            <a:avLst/>
          </a:prstGeom>
          <a:solidFill>
            <a:srgbClr val="F265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7834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97DBA-5AF1-4C49-B86D-FBFEC3ED65CB}"/>
              </a:ext>
            </a:extLst>
          </p:cNvPr>
          <p:cNvSpPr>
            <a:spLocks noGrp="1"/>
          </p:cNvSpPr>
          <p:nvPr>
            <p:ph type="title" idx="4294967295"/>
          </p:nvPr>
        </p:nvSpPr>
        <p:spPr>
          <a:xfrm>
            <a:off x="0" y="117297"/>
            <a:ext cx="10515600" cy="1325563"/>
          </a:xfrm>
        </p:spPr>
        <p:txBody>
          <a:bodyPr/>
          <a:lstStyle/>
          <a:p>
            <a:r>
              <a:rPr lang="en-US" dirty="0">
                <a:latin typeface="Raleway" pitchFamily="2" charset="0"/>
              </a:rPr>
              <a:t>System Summary</a:t>
            </a:r>
          </a:p>
        </p:txBody>
      </p:sp>
      <p:sp>
        <p:nvSpPr>
          <p:cNvPr id="3" name="Content Placeholder 2">
            <a:extLst>
              <a:ext uri="{FF2B5EF4-FFF2-40B4-BE49-F238E27FC236}">
                <a16:creationId xmlns:a16="http://schemas.microsoft.com/office/drawing/2014/main" id="{143F9A82-79FB-4250-8128-25680442039A}"/>
              </a:ext>
            </a:extLst>
          </p:cNvPr>
          <p:cNvSpPr>
            <a:spLocks noGrp="1"/>
          </p:cNvSpPr>
          <p:nvPr>
            <p:ph idx="4294967295"/>
          </p:nvPr>
        </p:nvSpPr>
        <p:spPr>
          <a:xfrm>
            <a:off x="288637" y="1253331"/>
            <a:ext cx="10515600" cy="4351338"/>
          </a:xfrm>
        </p:spPr>
        <p:txBody>
          <a:bodyPr>
            <a:normAutofit/>
          </a:bodyPr>
          <a:lstStyle/>
          <a:p>
            <a:r>
              <a:rPr lang="en-US" sz="1800" dirty="0">
                <a:latin typeface="Open Sans" panose="020B0606030504020204" pitchFamily="34" charset="0"/>
                <a:ea typeface="Open Sans" panose="020B0606030504020204" pitchFamily="34" charset="0"/>
                <a:cs typeface="Open Sans" panose="020B0606030504020204" pitchFamily="34" charset="0"/>
              </a:rPr>
              <a:t>As selections are made in the System Design section, a list will appear at the bottom of the page in the System Summary area.</a:t>
            </a:r>
          </a:p>
          <a:p>
            <a:r>
              <a:rPr lang="en-US" sz="1800" dirty="0">
                <a:latin typeface="Open Sans" panose="020B0606030504020204" pitchFamily="34" charset="0"/>
                <a:ea typeface="Open Sans" panose="020B0606030504020204" pitchFamily="34" charset="0"/>
                <a:cs typeface="Open Sans" panose="020B0606030504020204" pitchFamily="34" charset="0"/>
              </a:rPr>
              <a:t>Note that a small number of items are exclusive to the Build and Price Tool, and will not have an Item Number.  Your SurePoint salesman will address these when the quote moves to an order (for example, metering tube sizing will be reviewed and calculated by your SurePoint sales rep, so a specific item number is not shown).</a:t>
            </a:r>
          </a:p>
          <a:p>
            <a:r>
              <a:rPr lang="en-US" sz="1800" dirty="0">
                <a:latin typeface="Open Sans" panose="020B0606030504020204" pitchFamily="34" charset="0"/>
                <a:ea typeface="Open Sans" panose="020B0606030504020204" pitchFamily="34" charset="0"/>
                <a:cs typeface="Open Sans" panose="020B0606030504020204" pitchFamily="34" charset="0"/>
              </a:rPr>
              <a:t>Items can be removed from the quote by clicking the trash can icon in the left-hand column.  Deleted items will be shown crossed out, and pricing will adjust accordingly.  Clicking the trash can icon again will add the item back to the quote.</a:t>
            </a:r>
          </a:p>
        </p:txBody>
      </p:sp>
      <p:pic>
        <p:nvPicPr>
          <p:cNvPr id="5" name="Picture 4">
            <a:extLst>
              <a:ext uri="{FF2B5EF4-FFF2-40B4-BE49-F238E27FC236}">
                <a16:creationId xmlns:a16="http://schemas.microsoft.com/office/drawing/2014/main" id="{D8DC3C6D-192F-4348-AF84-8674DB4F2743}"/>
              </a:ext>
            </a:extLst>
          </p:cNvPr>
          <p:cNvPicPr>
            <a:picLocks noChangeAspect="1"/>
          </p:cNvPicPr>
          <p:nvPr/>
        </p:nvPicPr>
        <p:blipFill>
          <a:blip r:embed="rId2"/>
          <a:stretch>
            <a:fillRect/>
          </a:stretch>
        </p:blipFill>
        <p:spPr>
          <a:xfrm>
            <a:off x="577272" y="4117776"/>
            <a:ext cx="11037455" cy="1546888"/>
          </a:xfrm>
          <a:prstGeom prst="rect">
            <a:avLst/>
          </a:prstGeom>
        </p:spPr>
      </p:pic>
      <p:sp>
        <p:nvSpPr>
          <p:cNvPr id="6" name="Right Triangle 5">
            <a:extLst>
              <a:ext uri="{FF2B5EF4-FFF2-40B4-BE49-F238E27FC236}">
                <a16:creationId xmlns:a16="http://schemas.microsoft.com/office/drawing/2014/main" id="{C7A653E1-9684-4A90-A568-6C960E5559E0}"/>
              </a:ext>
            </a:extLst>
          </p:cNvPr>
          <p:cNvSpPr/>
          <p:nvPr/>
        </p:nvSpPr>
        <p:spPr>
          <a:xfrm flipH="1">
            <a:off x="8255358" y="5724659"/>
            <a:ext cx="3936642" cy="1133341"/>
          </a:xfrm>
          <a:prstGeom prst="rtTriangle">
            <a:avLst/>
          </a:prstGeom>
          <a:solidFill>
            <a:srgbClr val="F265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0758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E00A8-F2B1-4EF3-A523-6D644EC9A4F9}"/>
              </a:ext>
            </a:extLst>
          </p:cNvPr>
          <p:cNvSpPr>
            <a:spLocks noGrp="1"/>
          </p:cNvSpPr>
          <p:nvPr>
            <p:ph type="title" idx="4294967295"/>
          </p:nvPr>
        </p:nvSpPr>
        <p:spPr>
          <a:xfrm>
            <a:off x="0" y="147328"/>
            <a:ext cx="10515600" cy="1325563"/>
          </a:xfrm>
        </p:spPr>
        <p:txBody>
          <a:bodyPr/>
          <a:lstStyle/>
          <a:p>
            <a:r>
              <a:rPr lang="en-US" dirty="0">
                <a:latin typeface="Raleway" pitchFamily="2" charset="0"/>
              </a:rPr>
              <a:t>Editing Item Quantities</a:t>
            </a:r>
          </a:p>
        </p:txBody>
      </p:sp>
      <p:sp>
        <p:nvSpPr>
          <p:cNvPr id="3" name="Content Placeholder 2">
            <a:extLst>
              <a:ext uri="{FF2B5EF4-FFF2-40B4-BE49-F238E27FC236}">
                <a16:creationId xmlns:a16="http://schemas.microsoft.com/office/drawing/2014/main" id="{4F442FC2-81A2-4734-92AF-5F801398FC3A}"/>
              </a:ext>
            </a:extLst>
          </p:cNvPr>
          <p:cNvSpPr>
            <a:spLocks noGrp="1"/>
          </p:cNvSpPr>
          <p:nvPr>
            <p:ph idx="4294967295"/>
          </p:nvPr>
        </p:nvSpPr>
        <p:spPr>
          <a:xfrm>
            <a:off x="367469" y="1209145"/>
            <a:ext cx="10515600" cy="4351337"/>
          </a:xfrm>
        </p:spPr>
        <p:txBody>
          <a:bodyPr>
            <a:normAutofit/>
          </a:bodyPr>
          <a:lstStyle/>
          <a:p>
            <a:r>
              <a:rPr lang="en-US" sz="1800" dirty="0">
                <a:latin typeface="Open Sans" panose="020B0606030504020204" pitchFamily="34" charset="0"/>
                <a:ea typeface="Open Sans" panose="020B0606030504020204" pitchFamily="34" charset="0"/>
                <a:cs typeface="Open Sans" panose="020B0606030504020204" pitchFamily="34" charset="0"/>
              </a:rPr>
              <a:t>Item quantities can be adjusted by clicking on the quantity in either the System Design or System Summary section.  It is only necessary to adjust it in one section or the other – quantities will adjust to match in the other section.</a:t>
            </a:r>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p:txBody>
      </p:sp>
      <p:pic>
        <p:nvPicPr>
          <p:cNvPr id="5" name="Picture 4">
            <a:extLst>
              <a:ext uri="{FF2B5EF4-FFF2-40B4-BE49-F238E27FC236}">
                <a16:creationId xmlns:a16="http://schemas.microsoft.com/office/drawing/2014/main" id="{8A63258C-8A5F-46D1-A444-7FCC42A3D39A}"/>
              </a:ext>
            </a:extLst>
          </p:cNvPr>
          <p:cNvPicPr>
            <a:picLocks noChangeAspect="1"/>
          </p:cNvPicPr>
          <p:nvPr/>
        </p:nvPicPr>
        <p:blipFill>
          <a:blip r:embed="rId2"/>
          <a:stretch>
            <a:fillRect/>
          </a:stretch>
        </p:blipFill>
        <p:spPr>
          <a:xfrm>
            <a:off x="1966912" y="2295525"/>
            <a:ext cx="8258175" cy="2266950"/>
          </a:xfrm>
          <a:prstGeom prst="rect">
            <a:avLst/>
          </a:prstGeom>
        </p:spPr>
      </p:pic>
      <p:pic>
        <p:nvPicPr>
          <p:cNvPr id="7" name="Picture 6">
            <a:extLst>
              <a:ext uri="{FF2B5EF4-FFF2-40B4-BE49-F238E27FC236}">
                <a16:creationId xmlns:a16="http://schemas.microsoft.com/office/drawing/2014/main" id="{7C884419-9B27-49AF-9DD9-2519384ECE3F}"/>
              </a:ext>
            </a:extLst>
          </p:cNvPr>
          <p:cNvPicPr>
            <a:picLocks noChangeAspect="1"/>
          </p:cNvPicPr>
          <p:nvPr/>
        </p:nvPicPr>
        <p:blipFill>
          <a:blip r:embed="rId3"/>
          <a:stretch>
            <a:fillRect/>
          </a:stretch>
        </p:blipFill>
        <p:spPr>
          <a:xfrm>
            <a:off x="1965504" y="5140906"/>
            <a:ext cx="8258175" cy="1003330"/>
          </a:xfrm>
          <a:prstGeom prst="rect">
            <a:avLst/>
          </a:prstGeom>
        </p:spPr>
      </p:pic>
      <p:sp>
        <p:nvSpPr>
          <p:cNvPr id="8" name="Right Triangle 7">
            <a:extLst>
              <a:ext uri="{FF2B5EF4-FFF2-40B4-BE49-F238E27FC236}">
                <a16:creationId xmlns:a16="http://schemas.microsoft.com/office/drawing/2014/main" id="{3EB71FEB-36EE-4424-B5A8-EC1AC31DFEE2}"/>
              </a:ext>
            </a:extLst>
          </p:cNvPr>
          <p:cNvSpPr/>
          <p:nvPr/>
        </p:nvSpPr>
        <p:spPr>
          <a:xfrm flipH="1">
            <a:off x="8255358" y="5724659"/>
            <a:ext cx="3936642" cy="1133341"/>
          </a:xfrm>
          <a:prstGeom prst="rtTriangle">
            <a:avLst/>
          </a:prstGeom>
          <a:solidFill>
            <a:srgbClr val="F265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2739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3A9A4-1D57-43CB-9745-0DE856579F22}"/>
              </a:ext>
            </a:extLst>
          </p:cNvPr>
          <p:cNvSpPr>
            <a:spLocks noGrp="1"/>
          </p:cNvSpPr>
          <p:nvPr>
            <p:ph type="title" idx="4294967295"/>
          </p:nvPr>
        </p:nvSpPr>
        <p:spPr>
          <a:xfrm>
            <a:off x="0" y="241877"/>
            <a:ext cx="10515600" cy="1325563"/>
          </a:xfrm>
        </p:spPr>
        <p:txBody>
          <a:bodyPr/>
          <a:lstStyle/>
          <a:p>
            <a:r>
              <a:rPr lang="en-US" dirty="0">
                <a:latin typeface="Raleway" pitchFamily="2" charset="0"/>
              </a:rPr>
              <a:t>Saving the Quote</a:t>
            </a:r>
          </a:p>
        </p:txBody>
      </p:sp>
      <p:sp>
        <p:nvSpPr>
          <p:cNvPr id="3" name="Content Placeholder 2">
            <a:extLst>
              <a:ext uri="{FF2B5EF4-FFF2-40B4-BE49-F238E27FC236}">
                <a16:creationId xmlns:a16="http://schemas.microsoft.com/office/drawing/2014/main" id="{75CBD076-AC96-42E5-8073-A89126D160BD}"/>
              </a:ext>
            </a:extLst>
          </p:cNvPr>
          <p:cNvSpPr>
            <a:spLocks noGrp="1"/>
          </p:cNvSpPr>
          <p:nvPr>
            <p:ph idx="4294967295"/>
          </p:nvPr>
        </p:nvSpPr>
        <p:spPr>
          <a:xfrm>
            <a:off x="435836" y="1373321"/>
            <a:ext cx="10515600" cy="4351338"/>
          </a:xfrm>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To save the quote at any time, click the orange Save Button in the upper right of the quoting page.</a:t>
            </a:r>
          </a:p>
          <a:p>
            <a:pPr marL="0" indent="0">
              <a:buNone/>
            </a:pPr>
            <a:endParaRPr lang="en-US" dirty="0">
              <a:latin typeface="Open Sans" panose="020B0606030504020204" pitchFamily="34" charset="0"/>
              <a:ea typeface="Open Sans" panose="020B0606030504020204" pitchFamily="34" charset="0"/>
              <a:cs typeface="Open Sans" panose="020B0606030504020204" pitchFamily="34" charset="0"/>
            </a:endParaRPr>
          </a:p>
          <a:p>
            <a:r>
              <a:rPr lang="en-US" dirty="0">
                <a:latin typeface="Open Sans" panose="020B0606030504020204" pitchFamily="34" charset="0"/>
                <a:ea typeface="Open Sans" panose="020B0606030504020204" pitchFamily="34" charset="0"/>
                <a:cs typeface="Open Sans" panose="020B0606030504020204" pitchFamily="34" charset="0"/>
              </a:rPr>
              <a:t>This will save the quote and assign a Configuration ID, and a dropdown menu will appear (dropdown options will be further explained on subsequent slides):</a:t>
            </a:r>
          </a:p>
          <a:p>
            <a:pPr lvl="2"/>
            <a:endParaRPr lang="en-US" dirty="0">
              <a:latin typeface="Open Sans" panose="020B0606030504020204" pitchFamily="34" charset="0"/>
              <a:ea typeface="Open Sans" panose="020B0606030504020204" pitchFamily="34" charset="0"/>
              <a:cs typeface="Open Sans" panose="020B0606030504020204" pitchFamily="34" charset="0"/>
            </a:endParaRPr>
          </a:p>
          <a:p>
            <a:pPr lvl="2"/>
            <a:r>
              <a:rPr lang="en-US" dirty="0">
                <a:latin typeface="Open Sans" panose="020B0606030504020204" pitchFamily="34" charset="0"/>
                <a:ea typeface="Open Sans" panose="020B0606030504020204" pitchFamily="34" charset="0"/>
                <a:cs typeface="Open Sans" panose="020B0606030504020204" pitchFamily="34" charset="0"/>
              </a:rPr>
              <a:t>Order Quote (we’ll cover this one last)</a:t>
            </a:r>
          </a:p>
          <a:p>
            <a:pPr lvl="2"/>
            <a:r>
              <a:rPr lang="en-US" dirty="0">
                <a:latin typeface="Open Sans" panose="020B0606030504020204" pitchFamily="34" charset="0"/>
                <a:ea typeface="Open Sans" panose="020B0606030504020204" pitchFamily="34" charset="0"/>
                <a:cs typeface="Open Sans" panose="020B0606030504020204" pitchFamily="34" charset="0"/>
              </a:rPr>
              <a:t>Print Quote</a:t>
            </a:r>
          </a:p>
          <a:p>
            <a:pPr lvl="2"/>
            <a:r>
              <a:rPr lang="en-US" dirty="0">
                <a:latin typeface="Open Sans" panose="020B0606030504020204" pitchFamily="34" charset="0"/>
                <a:ea typeface="Open Sans" panose="020B0606030504020204" pitchFamily="34" charset="0"/>
                <a:cs typeface="Open Sans" panose="020B0606030504020204" pitchFamily="34" charset="0"/>
              </a:rPr>
              <a:t>Email Quote</a:t>
            </a:r>
          </a:p>
          <a:p>
            <a:pPr lvl="2"/>
            <a:r>
              <a:rPr lang="en-US" dirty="0">
                <a:latin typeface="Open Sans" panose="020B0606030504020204" pitchFamily="34" charset="0"/>
                <a:ea typeface="Open Sans" panose="020B0606030504020204" pitchFamily="34" charset="0"/>
                <a:cs typeface="Open Sans" panose="020B0606030504020204" pitchFamily="34" charset="0"/>
              </a:rPr>
              <a:t>Download Quote</a:t>
            </a:r>
          </a:p>
          <a:p>
            <a:endParaRPr lang="en-US" dirty="0"/>
          </a:p>
        </p:txBody>
      </p:sp>
      <p:pic>
        <p:nvPicPr>
          <p:cNvPr id="5" name="Picture 4">
            <a:extLst>
              <a:ext uri="{FF2B5EF4-FFF2-40B4-BE49-F238E27FC236}">
                <a16:creationId xmlns:a16="http://schemas.microsoft.com/office/drawing/2014/main" id="{5019366B-DA66-4814-A426-597FABBDE466}"/>
              </a:ext>
            </a:extLst>
          </p:cNvPr>
          <p:cNvPicPr>
            <a:picLocks noChangeAspect="1"/>
          </p:cNvPicPr>
          <p:nvPr/>
        </p:nvPicPr>
        <p:blipFill>
          <a:blip r:embed="rId2"/>
          <a:stretch>
            <a:fillRect/>
          </a:stretch>
        </p:blipFill>
        <p:spPr>
          <a:xfrm>
            <a:off x="7716602" y="1972187"/>
            <a:ext cx="714375" cy="419100"/>
          </a:xfrm>
          <a:prstGeom prst="rect">
            <a:avLst/>
          </a:prstGeom>
        </p:spPr>
      </p:pic>
      <p:sp>
        <p:nvSpPr>
          <p:cNvPr id="6" name="Right Triangle 5">
            <a:extLst>
              <a:ext uri="{FF2B5EF4-FFF2-40B4-BE49-F238E27FC236}">
                <a16:creationId xmlns:a16="http://schemas.microsoft.com/office/drawing/2014/main" id="{3619EC62-8D81-45BE-BA13-4DADC6DC4CF7}"/>
              </a:ext>
            </a:extLst>
          </p:cNvPr>
          <p:cNvSpPr/>
          <p:nvPr/>
        </p:nvSpPr>
        <p:spPr>
          <a:xfrm flipH="1">
            <a:off x="8255358" y="5724659"/>
            <a:ext cx="3936642" cy="1133341"/>
          </a:xfrm>
          <a:prstGeom prst="rtTriangle">
            <a:avLst/>
          </a:prstGeom>
          <a:solidFill>
            <a:srgbClr val="F265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8366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23657-1AA1-42EF-9C5B-7E6F4F28B043}"/>
              </a:ext>
            </a:extLst>
          </p:cNvPr>
          <p:cNvSpPr>
            <a:spLocks noGrp="1"/>
          </p:cNvSpPr>
          <p:nvPr>
            <p:ph type="title" idx="4294967295"/>
          </p:nvPr>
        </p:nvSpPr>
        <p:spPr>
          <a:xfrm>
            <a:off x="0" y="190230"/>
            <a:ext cx="10515600" cy="1325563"/>
          </a:xfrm>
        </p:spPr>
        <p:txBody>
          <a:bodyPr/>
          <a:lstStyle/>
          <a:p>
            <a:r>
              <a:rPr lang="en-US" dirty="0">
                <a:latin typeface="Raleway" pitchFamily="2" charset="0"/>
              </a:rPr>
              <a:t>Printing the Quote</a:t>
            </a:r>
          </a:p>
        </p:txBody>
      </p:sp>
      <p:sp>
        <p:nvSpPr>
          <p:cNvPr id="3" name="Content Placeholder 2">
            <a:extLst>
              <a:ext uri="{FF2B5EF4-FFF2-40B4-BE49-F238E27FC236}">
                <a16:creationId xmlns:a16="http://schemas.microsoft.com/office/drawing/2014/main" id="{C830ACC1-3904-4359-8C7C-8B2E262C1B5A}"/>
              </a:ext>
            </a:extLst>
          </p:cNvPr>
          <p:cNvSpPr>
            <a:spLocks noGrp="1"/>
          </p:cNvSpPr>
          <p:nvPr>
            <p:ph idx="4294967295"/>
          </p:nvPr>
        </p:nvSpPr>
        <p:spPr>
          <a:xfrm>
            <a:off x="384560" y="1350872"/>
            <a:ext cx="10515600" cy="4351337"/>
          </a:xfrm>
        </p:spPr>
        <p:txBody>
          <a:bodyPr>
            <a:normAutofit fontScale="77500" lnSpcReduction="20000"/>
          </a:bodyPr>
          <a:lstStyle/>
          <a:p>
            <a:r>
              <a:rPr lang="en-US" dirty="0">
                <a:latin typeface="Open Sans" panose="020B0606030504020204" pitchFamily="34" charset="0"/>
                <a:ea typeface="Open Sans" panose="020B0606030504020204" pitchFamily="34" charset="0"/>
                <a:cs typeface="Open Sans" panose="020B0606030504020204" pitchFamily="34" charset="0"/>
              </a:rPr>
              <a:t>Select Print Quote from the dropdown menu that appears on the quoting page after Saving.</a:t>
            </a:r>
          </a:p>
          <a:p>
            <a:endParaRPr lang="en-US" dirty="0">
              <a:latin typeface="Open Sans" panose="020B0606030504020204" pitchFamily="34" charset="0"/>
              <a:ea typeface="Open Sans" panose="020B0606030504020204" pitchFamily="34" charset="0"/>
              <a:cs typeface="Open Sans" panose="020B0606030504020204" pitchFamily="34" charset="0"/>
            </a:endParaRPr>
          </a:p>
          <a:p>
            <a:endParaRPr lang="en-US" dirty="0">
              <a:latin typeface="Open Sans" panose="020B0606030504020204" pitchFamily="34" charset="0"/>
              <a:ea typeface="Open Sans" panose="020B0606030504020204" pitchFamily="34" charset="0"/>
              <a:cs typeface="Open Sans" panose="020B0606030504020204" pitchFamily="34" charset="0"/>
            </a:endParaRPr>
          </a:p>
          <a:p>
            <a:endParaRPr lang="en-US"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dirty="0">
              <a:latin typeface="Open Sans" panose="020B0606030504020204" pitchFamily="34" charset="0"/>
              <a:ea typeface="Open Sans" panose="020B0606030504020204" pitchFamily="34" charset="0"/>
              <a:cs typeface="Open Sans" panose="020B0606030504020204" pitchFamily="34" charset="0"/>
            </a:endParaRPr>
          </a:p>
          <a:p>
            <a:r>
              <a:rPr lang="en-US" dirty="0">
                <a:latin typeface="Open Sans" panose="020B0606030504020204" pitchFamily="34" charset="0"/>
                <a:ea typeface="Open Sans" panose="020B0606030504020204" pitchFamily="34" charset="0"/>
                <a:cs typeface="Open Sans" panose="020B0606030504020204" pitchFamily="34" charset="0"/>
              </a:rPr>
              <a:t>This will bring up a print preview, and allow you to select printing options.</a:t>
            </a:r>
          </a:p>
          <a:p>
            <a:r>
              <a:rPr lang="en-US" dirty="0">
                <a:latin typeface="Open Sans" panose="020B0606030504020204" pitchFamily="34" charset="0"/>
                <a:ea typeface="Open Sans" panose="020B0606030504020204" pitchFamily="34" charset="0"/>
                <a:cs typeface="Open Sans" panose="020B0606030504020204" pitchFamily="34" charset="0"/>
              </a:rPr>
              <a:t>When the desired print options have been selected, press the blue Print button to print the quote.</a:t>
            </a:r>
          </a:p>
          <a:p>
            <a:endParaRPr lang="en-US"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dirty="0">
              <a:latin typeface="Open Sans" panose="020B0606030504020204" pitchFamily="34" charset="0"/>
              <a:ea typeface="Open Sans" panose="020B0606030504020204" pitchFamily="34" charset="0"/>
              <a:cs typeface="Open Sans" panose="020B0606030504020204" pitchFamily="34" charset="0"/>
            </a:endParaRPr>
          </a:p>
          <a:p>
            <a:r>
              <a:rPr lang="en-US" i="1" dirty="0">
                <a:latin typeface="Open Sans" panose="020B0606030504020204" pitchFamily="34" charset="0"/>
                <a:ea typeface="Open Sans" panose="020B0606030504020204" pitchFamily="34" charset="0"/>
                <a:cs typeface="Open Sans" panose="020B0606030504020204" pitchFamily="34" charset="0"/>
              </a:rPr>
              <a:t>As previously noted, the eyeball icon next to the System Totals on the quoting page can be clicked prior to printing to hide dealer pricing on the printout.</a:t>
            </a:r>
          </a:p>
        </p:txBody>
      </p:sp>
      <p:pic>
        <p:nvPicPr>
          <p:cNvPr id="5" name="Picture 4">
            <a:extLst>
              <a:ext uri="{FF2B5EF4-FFF2-40B4-BE49-F238E27FC236}">
                <a16:creationId xmlns:a16="http://schemas.microsoft.com/office/drawing/2014/main" id="{6E0CF29D-BD15-4F17-9978-40BECF78F9AA}"/>
              </a:ext>
            </a:extLst>
          </p:cNvPr>
          <p:cNvPicPr>
            <a:picLocks noChangeAspect="1"/>
          </p:cNvPicPr>
          <p:nvPr/>
        </p:nvPicPr>
        <p:blipFill>
          <a:blip r:embed="rId2"/>
          <a:stretch>
            <a:fillRect/>
          </a:stretch>
        </p:blipFill>
        <p:spPr>
          <a:xfrm>
            <a:off x="5015541" y="2169131"/>
            <a:ext cx="2160915" cy="980209"/>
          </a:xfrm>
          <a:prstGeom prst="rect">
            <a:avLst/>
          </a:prstGeom>
        </p:spPr>
      </p:pic>
      <p:pic>
        <p:nvPicPr>
          <p:cNvPr id="7" name="Picture 6">
            <a:extLst>
              <a:ext uri="{FF2B5EF4-FFF2-40B4-BE49-F238E27FC236}">
                <a16:creationId xmlns:a16="http://schemas.microsoft.com/office/drawing/2014/main" id="{B16B4264-8C1B-43BE-9D19-1C5ABB2DBF17}"/>
              </a:ext>
            </a:extLst>
          </p:cNvPr>
          <p:cNvPicPr>
            <a:picLocks noChangeAspect="1"/>
          </p:cNvPicPr>
          <p:nvPr/>
        </p:nvPicPr>
        <p:blipFill>
          <a:blip r:embed="rId3"/>
          <a:stretch>
            <a:fillRect/>
          </a:stretch>
        </p:blipFill>
        <p:spPr>
          <a:xfrm>
            <a:off x="5333999" y="4456016"/>
            <a:ext cx="1524000" cy="428625"/>
          </a:xfrm>
          <a:prstGeom prst="rect">
            <a:avLst/>
          </a:prstGeom>
        </p:spPr>
      </p:pic>
      <p:sp>
        <p:nvSpPr>
          <p:cNvPr id="8" name="Right Triangle 7">
            <a:extLst>
              <a:ext uri="{FF2B5EF4-FFF2-40B4-BE49-F238E27FC236}">
                <a16:creationId xmlns:a16="http://schemas.microsoft.com/office/drawing/2014/main" id="{92DA8E43-9C04-40A3-AF53-512830EF5432}"/>
              </a:ext>
            </a:extLst>
          </p:cNvPr>
          <p:cNvSpPr/>
          <p:nvPr/>
        </p:nvSpPr>
        <p:spPr>
          <a:xfrm flipH="1">
            <a:off x="8255358" y="5724659"/>
            <a:ext cx="3936642" cy="1133341"/>
          </a:xfrm>
          <a:prstGeom prst="rtTriangle">
            <a:avLst/>
          </a:prstGeom>
          <a:solidFill>
            <a:srgbClr val="F265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4843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FD3C5-1B87-4D9C-88B9-31093D2CFB89}"/>
              </a:ext>
            </a:extLst>
          </p:cNvPr>
          <p:cNvSpPr>
            <a:spLocks noGrp="1"/>
          </p:cNvSpPr>
          <p:nvPr>
            <p:ph type="title" idx="4294967295"/>
          </p:nvPr>
        </p:nvSpPr>
        <p:spPr>
          <a:xfrm>
            <a:off x="0" y="176888"/>
            <a:ext cx="10515600" cy="1325563"/>
          </a:xfrm>
        </p:spPr>
        <p:txBody>
          <a:bodyPr/>
          <a:lstStyle/>
          <a:p>
            <a:r>
              <a:rPr lang="en-US" dirty="0">
                <a:latin typeface="Raleway" pitchFamily="2" charset="0"/>
              </a:rPr>
              <a:t>Emailing a Quote</a:t>
            </a:r>
          </a:p>
        </p:txBody>
      </p:sp>
      <p:sp>
        <p:nvSpPr>
          <p:cNvPr id="3" name="Content Placeholder 2">
            <a:extLst>
              <a:ext uri="{FF2B5EF4-FFF2-40B4-BE49-F238E27FC236}">
                <a16:creationId xmlns:a16="http://schemas.microsoft.com/office/drawing/2014/main" id="{9E12C462-7043-43E2-928E-888A2B01ACE3}"/>
              </a:ext>
            </a:extLst>
          </p:cNvPr>
          <p:cNvSpPr>
            <a:spLocks noGrp="1"/>
          </p:cNvSpPr>
          <p:nvPr>
            <p:ph idx="4294967295"/>
          </p:nvPr>
        </p:nvSpPr>
        <p:spPr>
          <a:xfrm>
            <a:off x="376015" y="1356563"/>
            <a:ext cx="10515600" cy="4625975"/>
          </a:xfrm>
        </p:spPr>
        <p:txBody>
          <a:bodyPr>
            <a:normAutofit/>
          </a:bodyPr>
          <a:lstStyle/>
          <a:p>
            <a:r>
              <a:rPr lang="en-US" sz="2400" dirty="0">
                <a:latin typeface="Open Sans" panose="020B0606030504020204" pitchFamily="34" charset="0"/>
                <a:ea typeface="Open Sans" panose="020B0606030504020204" pitchFamily="34" charset="0"/>
                <a:cs typeface="Open Sans" panose="020B0606030504020204" pitchFamily="34" charset="0"/>
              </a:rPr>
              <a:t>Another option from the dropdown menu is to email the quote.</a:t>
            </a:r>
          </a:p>
          <a:p>
            <a:pPr marL="0" indent="0">
              <a:buNone/>
            </a:pP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sz="2400" dirty="0">
              <a:latin typeface="Open Sans" panose="020B0606030504020204" pitchFamily="34" charset="0"/>
              <a:ea typeface="Open Sans" panose="020B0606030504020204" pitchFamily="34" charset="0"/>
              <a:cs typeface="Open Sans" panose="020B0606030504020204" pitchFamily="34" charset="0"/>
            </a:endParaRPr>
          </a:p>
          <a:p>
            <a:r>
              <a:rPr lang="en-US" sz="2400" dirty="0">
                <a:latin typeface="Open Sans" panose="020B0606030504020204" pitchFamily="34" charset="0"/>
                <a:ea typeface="Open Sans" panose="020B0606030504020204" pitchFamily="34" charset="0"/>
                <a:cs typeface="Open Sans" panose="020B0606030504020204" pitchFamily="34" charset="0"/>
              </a:rPr>
              <a:t>Selecting this will bring up the screen shown on the left below.  Enter the email address and any relevant info in the fields provided, and then hit Send.  Once sent, the screen on the right will pop up.</a:t>
            </a:r>
          </a:p>
        </p:txBody>
      </p:sp>
      <p:pic>
        <p:nvPicPr>
          <p:cNvPr id="5" name="Picture 4">
            <a:extLst>
              <a:ext uri="{FF2B5EF4-FFF2-40B4-BE49-F238E27FC236}">
                <a16:creationId xmlns:a16="http://schemas.microsoft.com/office/drawing/2014/main" id="{C4DFDC65-85EF-4B38-B82D-198B0AF6C272}"/>
              </a:ext>
            </a:extLst>
          </p:cNvPr>
          <p:cNvPicPr>
            <a:picLocks noChangeAspect="1"/>
          </p:cNvPicPr>
          <p:nvPr/>
        </p:nvPicPr>
        <p:blipFill>
          <a:blip r:embed="rId2"/>
          <a:stretch>
            <a:fillRect/>
          </a:stretch>
        </p:blipFill>
        <p:spPr>
          <a:xfrm>
            <a:off x="5167312" y="1917022"/>
            <a:ext cx="1353561" cy="631662"/>
          </a:xfrm>
          <a:prstGeom prst="rect">
            <a:avLst/>
          </a:prstGeom>
        </p:spPr>
      </p:pic>
      <p:pic>
        <p:nvPicPr>
          <p:cNvPr id="6" name="Picture 5">
            <a:extLst>
              <a:ext uri="{FF2B5EF4-FFF2-40B4-BE49-F238E27FC236}">
                <a16:creationId xmlns:a16="http://schemas.microsoft.com/office/drawing/2014/main" id="{9CBAB813-1D94-454E-8939-34D244F1D091}"/>
              </a:ext>
            </a:extLst>
          </p:cNvPr>
          <p:cNvPicPr>
            <a:picLocks noChangeAspect="1"/>
          </p:cNvPicPr>
          <p:nvPr/>
        </p:nvPicPr>
        <p:blipFill>
          <a:blip r:embed="rId3"/>
          <a:stretch>
            <a:fillRect/>
          </a:stretch>
        </p:blipFill>
        <p:spPr>
          <a:xfrm>
            <a:off x="7627454" y="4122008"/>
            <a:ext cx="2982625" cy="1896322"/>
          </a:xfrm>
          <a:prstGeom prst="rect">
            <a:avLst/>
          </a:prstGeom>
          <a:ln>
            <a:solidFill>
              <a:schemeClr val="tx1"/>
            </a:solidFill>
          </a:ln>
        </p:spPr>
      </p:pic>
      <p:pic>
        <p:nvPicPr>
          <p:cNvPr id="8" name="Picture 7">
            <a:extLst>
              <a:ext uri="{FF2B5EF4-FFF2-40B4-BE49-F238E27FC236}">
                <a16:creationId xmlns:a16="http://schemas.microsoft.com/office/drawing/2014/main" id="{D3499170-CE28-43E5-AC8E-28D4B2BABA0D}"/>
              </a:ext>
            </a:extLst>
          </p:cNvPr>
          <p:cNvPicPr>
            <a:picLocks noChangeAspect="1"/>
          </p:cNvPicPr>
          <p:nvPr/>
        </p:nvPicPr>
        <p:blipFill>
          <a:blip r:embed="rId4"/>
          <a:stretch>
            <a:fillRect/>
          </a:stretch>
        </p:blipFill>
        <p:spPr>
          <a:xfrm>
            <a:off x="985569" y="4122008"/>
            <a:ext cx="5535304" cy="2368565"/>
          </a:xfrm>
          <a:prstGeom prst="rect">
            <a:avLst/>
          </a:prstGeom>
        </p:spPr>
      </p:pic>
      <p:sp>
        <p:nvSpPr>
          <p:cNvPr id="9" name="Right Triangle 8">
            <a:extLst>
              <a:ext uri="{FF2B5EF4-FFF2-40B4-BE49-F238E27FC236}">
                <a16:creationId xmlns:a16="http://schemas.microsoft.com/office/drawing/2014/main" id="{CFC5CE2B-F0F0-42AF-8871-AAE486E952DF}"/>
              </a:ext>
            </a:extLst>
          </p:cNvPr>
          <p:cNvSpPr/>
          <p:nvPr/>
        </p:nvSpPr>
        <p:spPr>
          <a:xfrm flipH="1">
            <a:off x="8255358" y="5724659"/>
            <a:ext cx="3936642" cy="1133341"/>
          </a:xfrm>
          <a:prstGeom prst="rtTriangle">
            <a:avLst/>
          </a:prstGeom>
          <a:solidFill>
            <a:srgbClr val="F265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4188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DAC3D-309D-4084-BAE8-FF013DB4ED01}"/>
              </a:ext>
            </a:extLst>
          </p:cNvPr>
          <p:cNvSpPr>
            <a:spLocks noGrp="1"/>
          </p:cNvSpPr>
          <p:nvPr>
            <p:ph type="title" idx="4294967295"/>
          </p:nvPr>
        </p:nvSpPr>
        <p:spPr>
          <a:xfrm>
            <a:off x="0" y="365125"/>
            <a:ext cx="10515600" cy="1325563"/>
          </a:xfrm>
        </p:spPr>
        <p:txBody>
          <a:bodyPr/>
          <a:lstStyle/>
          <a:p>
            <a:r>
              <a:rPr lang="en-US" dirty="0">
                <a:latin typeface="Raleway" pitchFamily="2" charset="0"/>
              </a:rPr>
              <a:t>Introduction</a:t>
            </a:r>
          </a:p>
        </p:txBody>
      </p:sp>
      <p:sp>
        <p:nvSpPr>
          <p:cNvPr id="3" name="Content Placeholder 2">
            <a:extLst>
              <a:ext uri="{FF2B5EF4-FFF2-40B4-BE49-F238E27FC236}">
                <a16:creationId xmlns:a16="http://schemas.microsoft.com/office/drawing/2014/main" id="{B4308DC0-CCEB-4F08-BA36-0372898E4F5A}"/>
              </a:ext>
            </a:extLst>
          </p:cNvPr>
          <p:cNvSpPr>
            <a:spLocks noGrp="1"/>
          </p:cNvSpPr>
          <p:nvPr>
            <p:ph idx="4294967295"/>
          </p:nvPr>
        </p:nvSpPr>
        <p:spPr>
          <a:xfrm>
            <a:off x="487110" y="1603434"/>
            <a:ext cx="10515600" cy="4351338"/>
          </a:xfrm>
        </p:spPr>
        <p:txBody>
          <a:bodyPr>
            <a:normAutofit fontScale="62500" lnSpcReduction="20000"/>
          </a:bodyPr>
          <a:lstStyle/>
          <a:p>
            <a:pPr>
              <a:lnSpc>
                <a:spcPct val="120000"/>
              </a:lnSpc>
            </a:pPr>
            <a:r>
              <a:rPr lang="en-US" dirty="0">
                <a:latin typeface="Open Sans" panose="020B0606030504020204" pitchFamily="34" charset="0"/>
                <a:ea typeface="Open Sans" panose="020B0606030504020204" pitchFamily="34" charset="0"/>
                <a:cs typeface="Open Sans" panose="020B0606030504020204" pitchFamily="34" charset="0"/>
              </a:rPr>
              <a:t>The SurePoint Ag Build and Price Tool is currently aimed at quoting “typical”, single-product fertilizer systems on 30” spacing John Deere planters.  If your configuration is atypical, or the options presented don’t allow for the type of system you’d like quoted, please fill out a quote request form at </a:t>
            </a:r>
            <a:r>
              <a:rPr lang="en-US" dirty="0">
                <a:latin typeface="Open Sans" panose="020B0606030504020204" pitchFamily="34" charset="0"/>
                <a:ea typeface="Open Sans" panose="020B0606030504020204" pitchFamily="34" charset="0"/>
                <a:cs typeface="Open Sans" panose="020B0606030504020204" pitchFamily="34" charset="0"/>
                <a:hlinkClick r:id="rId2"/>
              </a:rPr>
              <a:t>www.surepointag.com/quote-request</a:t>
            </a:r>
            <a:r>
              <a:rPr lang="en-US" dirty="0">
                <a:latin typeface="Open Sans" panose="020B0606030504020204" pitchFamily="34" charset="0"/>
                <a:ea typeface="Open Sans" panose="020B0606030504020204" pitchFamily="34" charset="0"/>
                <a:cs typeface="Open Sans" panose="020B0606030504020204" pitchFamily="34" charset="0"/>
              </a:rPr>
              <a:t> or contact a SurePoint Ag sales representative at (866) 626-3670.</a:t>
            </a:r>
          </a:p>
          <a:p>
            <a:pPr marL="0" indent="0">
              <a:lnSpc>
                <a:spcPct val="120000"/>
              </a:lnSpc>
              <a:buNone/>
            </a:pPr>
            <a:endParaRPr lang="en-US" dirty="0">
              <a:latin typeface="Open Sans" panose="020B0606030504020204" pitchFamily="34" charset="0"/>
              <a:ea typeface="Open Sans" panose="020B0606030504020204" pitchFamily="34" charset="0"/>
              <a:cs typeface="Open Sans" panose="020B0606030504020204" pitchFamily="34" charset="0"/>
            </a:endParaRPr>
          </a:p>
          <a:p>
            <a:pPr>
              <a:lnSpc>
                <a:spcPct val="120000"/>
              </a:lnSpc>
            </a:pPr>
            <a:r>
              <a:rPr lang="en-US" dirty="0">
                <a:latin typeface="Open Sans" panose="020B0606030504020204" pitchFamily="34" charset="0"/>
                <a:ea typeface="Open Sans" panose="020B0606030504020204" pitchFamily="34" charset="0"/>
                <a:cs typeface="Open Sans" panose="020B0606030504020204" pitchFamily="34" charset="0"/>
              </a:rPr>
              <a:t>Upon conversion to order in the Build and Price Tool, a SurePoint Ag sales rep will review the order to verify components and completeness.  They will then contact you to go over some specifics to finalize the order.</a:t>
            </a:r>
          </a:p>
          <a:p>
            <a:pPr marL="0" indent="0">
              <a:lnSpc>
                <a:spcPct val="120000"/>
              </a:lnSpc>
              <a:buNone/>
            </a:pPr>
            <a:endParaRPr lang="en-US" dirty="0">
              <a:latin typeface="Open Sans" panose="020B0606030504020204" pitchFamily="34" charset="0"/>
              <a:ea typeface="Open Sans" panose="020B0606030504020204" pitchFamily="34" charset="0"/>
              <a:cs typeface="Open Sans" panose="020B0606030504020204" pitchFamily="34" charset="0"/>
            </a:endParaRPr>
          </a:p>
          <a:p>
            <a:pPr>
              <a:lnSpc>
                <a:spcPct val="120000"/>
              </a:lnSpc>
            </a:pPr>
            <a:r>
              <a:rPr lang="en-US" dirty="0">
                <a:latin typeface="Open Sans" panose="020B0606030504020204" pitchFamily="34" charset="0"/>
                <a:ea typeface="Open Sans" panose="020B0606030504020204" pitchFamily="34" charset="0"/>
                <a:cs typeface="Open Sans" panose="020B0606030504020204" pitchFamily="34" charset="0"/>
              </a:rPr>
              <a:t>Component pricing in the Build and Price Tool is updated nightly, so some minor changes may occur.  Pricing will also be affected if the SPA sales rep determines that component tweaks need to be made before conversion to order.</a:t>
            </a:r>
          </a:p>
        </p:txBody>
      </p:sp>
      <p:sp>
        <p:nvSpPr>
          <p:cNvPr id="6" name="Right Triangle 5">
            <a:extLst>
              <a:ext uri="{FF2B5EF4-FFF2-40B4-BE49-F238E27FC236}">
                <a16:creationId xmlns:a16="http://schemas.microsoft.com/office/drawing/2014/main" id="{0B6308BA-86AE-4A3B-8710-7B87CF1CC38B}"/>
              </a:ext>
            </a:extLst>
          </p:cNvPr>
          <p:cNvSpPr/>
          <p:nvPr/>
        </p:nvSpPr>
        <p:spPr>
          <a:xfrm flipH="1">
            <a:off x="8255358" y="5724659"/>
            <a:ext cx="3936642" cy="1133341"/>
          </a:xfrm>
          <a:prstGeom prst="rtTriangle">
            <a:avLst/>
          </a:prstGeom>
          <a:solidFill>
            <a:srgbClr val="F265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0454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3D57D-8AF0-4498-94D1-A0C9BA474942}"/>
              </a:ext>
            </a:extLst>
          </p:cNvPr>
          <p:cNvSpPr>
            <a:spLocks noGrp="1"/>
          </p:cNvSpPr>
          <p:nvPr>
            <p:ph type="title" idx="4294967295"/>
          </p:nvPr>
        </p:nvSpPr>
        <p:spPr>
          <a:xfrm>
            <a:off x="0" y="123892"/>
            <a:ext cx="10515600" cy="1325563"/>
          </a:xfrm>
        </p:spPr>
        <p:txBody>
          <a:bodyPr/>
          <a:lstStyle/>
          <a:p>
            <a:r>
              <a:rPr lang="en-US" dirty="0">
                <a:latin typeface="Raleway" pitchFamily="2" charset="0"/>
              </a:rPr>
              <a:t>Downloading a Quote</a:t>
            </a:r>
          </a:p>
        </p:txBody>
      </p:sp>
      <p:sp>
        <p:nvSpPr>
          <p:cNvPr id="3" name="Content Placeholder 2">
            <a:extLst>
              <a:ext uri="{FF2B5EF4-FFF2-40B4-BE49-F238E27FC236}">
                <a16:creationId xmlns:a16="http://schemas.microsoft.com/office/drawing/2014/main" id="{F3B9ED8A-4E5D-4DEF-8AD0-7317FA31044D}"/>
              </a:ext>
            </a:extLst>
          </p:cNvPr>
          <p:cNvSpPr>
            <a:spLocks noGrp="1"/>
          </p:cNvSpPr>
          <p:nvPr>
            <p:ph idx="4294967295"/>
          </p:nvPr>
        </p:nvSpPr>
        <p:spPr>
          <a:xfrm>
            <a:off x="444382" y="1449455"/>
            <a:ext cx="10515600" cy="4351338"/>
          </a:xfrm>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Select Download Quote from the dropdown box to save a PDF of the quote.</a:t>
            </a:r>
          </a:p>
          <a:p>
            <a:endParaRPr lang="en-US" dirty="0">
              <a:latin typeface="Open Sans" panose="020B0606030504020204" pitchFamily="34" charset="0"/>
              <a:ea typeface="Open Sans" panose="020B0606030504020204" pitchFamily="34" charset="0"/>
              <a:cs typeface="Open Sans" panose="020B0606030504020204" pitchFamily="34" charset="0"/>
            </a:endParaRPr>
          </a:p>
          <a:p>
            <a:endParaRPr lang="en-US" dirty="0">
              <a:latin typeface="Open Sans" panose="020B0606030504020204" pitchFamily="34" charset="0"/>
              <a:ea typeface="Open Sans" panose="020B0606030504020204" pitchFamily="34" charset="0"/>
              <a:cs typeface="Open Sans" panose="020B0606030504020204" pitchFamily="34" charset="0"/>
            </a:endParaRPr>
          </a:p>
          <a:p>
            <a:r>
              <a:rPr lang="en-US" dirty="0">
                <a:latin typeface="Open Sans" panose="020B0606030504020204" pitchFamily="34" charset="0"/>
                <a:ea typeface="Open Sans" panose="020B0606030504020204" pitchFamily="34" charset="0"/>
                <a:cs typeface="Open Sans" panose="020B0606030504020204" pitchFamily="34" charset="0"/>
              </a:rPr>
              <a:t>It will take some time to download, and then the file will appear in your Downloads folder.</a:t>
            </a:r>
          </a:p>
        </p:txBody>
      </p:sp>
      <p:pic>
        <p:nvPicPr>
          <p:cNvPr id="5" name="Picture 4">
            <a:extLst>
              <a:ext uri="{FF2B5EF4-FFF2-40B4-BE49-F238E27FC236}">
                <a16:creationId xmlns:a16="http://schemas.microsoft.com/office/drawing/2014/main" id="{253C7A0E-1D5A-49D6-977A-AE26CF5D4AE7}"/>
              </a:ext>
            </a:extLst>
          </p:cNvPr>
          <p:cNvPicPr>
            <a:picLocks noChangeAspect="1"/>
          </p:cNvPicPr>
          <p:nvPr/>
        </p:nvPicPr>
        <p:blipFill>
          <a:blip r:embed="rId2"/>
          <a:stretch>
            <a:fillRect/>
          </a:stretch>
        </p:blipFill>
        <p:spPr>
          <a:xfrm>
            <a:off x="5195887" y="2398847"/>
            <a:ext cx="1800225" cy="828675"/>
          </a:xfrm>
          <a:prstGeom prst="rect">
            <a:avLst/>
          </a:prstGeom>
        </p:spPr>
      </p:pic>
      <p:sp>
        <p:nvSpPr>
          <p:cNvPr id="6" name="Right Triangle 5">
            <a:extLst>
              <a:ext uri="{FF2B5EF4-FFF2-40B4-BE49-F238E27FC236}">
                <a16:creationId xmlns:a16="http://schemas.microsoft.com/office/drawing/2014/main" id="{BBFE0FEA-F35E-4612-A03F-847833C7BD3C}"/>
              </a:ext>
            </a:extLst>
          </p:cNvPr>
          <p:cNvSpPr/>
          <p:nvPr/>
        </p:nvSpPr>
        <p:spPr>
          <a:xfrm flipH="1">
            <a:off x="8255358" y="5724659"/>
            <a:ext cx="3936642" cy="1133341"/>
          </a:xfrm>
          <a:prstGeom prst="rtTriangle">
            <a:avLst/>
          </a:prstGeom>
          <a:solidFill>
            <a:srgbClr val="F265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0442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8A09D-A33D-49FA-939E-D13F326D24B8}"/>
              </a:ext>
            </a:extLst>
          </p:cNvPr>
          <p:cNvSpPr>
            <a:spLocks noGrp="1"/>
          </p:cNvSpPr>
          <p:nvPr>
            <p:ph type="title" idx="4294967295"/>
          </p:nvPr>
        </p:nvSpPr>
        <p:spPr>
          <a:xfrm>
            <a:off x="0" y="93663"/>
            <a:ext cx="10515600" cy="1325562"/>
          </a:xfrm>
        </p:spPr>
        <p:txBody>
          <a:bodyPr/>
          <a:lstStyle/>
          <a:p>
            <a:r>
              <a:rPr lang="en-US" dirty="0">
                <a:latin typeface="Raleway" pitchFamily="2" charset="0"/>
              </a:rPr>
              <a:t>Ordering a Quote</a:t>
            </a:r>
          </a:p>
        </p:txBody>
      </p:sp>
      <p:sp>
        <p:nvSpPr>
          <p:cNvPr id="3" name="Content Placeholder 2">
            <a:extLst>
              <a:ext uri="{FF2B5EF4-FFF2-40B4-BE49-F238E27FC236}">
                <a16:creationId xmlns:a16="http://schemas.microsoft.com/office/drawing/2014/main" id="{F04288CE-0E01-4E86-BFA5-9364D77FC70C}"/>
              </a:ext>
            </a:extLst>
          </p:cNvPr>
          <p:cNvSpPr>
            <a:spLocks noGrp="1"/>
          </p:cNvSpPr>
          <p:nvPr>
            <p:ph idx="4294967295"/>
          </p:nvPr>
        </p:nvSpPr>
        <p:spPr>
          <a:xfrm>
            <a:off x="367469" y="1136043"/>
            <a:ext cx="11126623" cy="5264150"/>
          </a:xfrm>
        </p:spPr>
        <p:txBody>
          <a:bodyPr/>
          <a:lstStyle/>
          <a:p>
            <a:r>
              <a:rPr lang="en-US" sz="1800" dirty="0">
                <a:latin typeface="Open Sans" panose="020B0606030504020204" pitchFamily="34" charset="0"/>
                <a:ea typeface="Open Sans" panose="020B0606030504020204" pitchFamily="34" charset="0"/>
                <a:cs typeface="Open Sans" panose="020B0606030504020204" pitchFamily="34" charset="0"/>
              </a:rPr>
              <a:t>Selecting “Order Quote” from the dropdown menu on the quoting page will bring up the order finalization page:</a:t>
            </a:r>
          </a:p>
        </p:txBody>
      </p:sp>
      <p:sp>
        <p:nvSpPr>
          <p:cNvPr id="6" name="Right Triangle 5">
            <a:extLst>
              <a:ext uri="{FF2B5EF4-FFF2-40B4-BE49-F238E27FC236}">
                <a16:creationId xmlns:a16="http://schemas.microsoft.com/office/drawing/2014/main" id="{3DD1033A-F653-4B41-9F57-401AE1556DC6}"/>
              </a:ext>
            </a:extLst>
          </p:cNvPr>
          <p:cNvSpPr/>
          <p:nvPr/>
        </p:nvSpPr>
        <p:spPr>
          <a:xfrm flipH="1">
            <a:off x="8255358" y="5724659"/>
            <a:ext cx="3936642" cy="1133341"/>
          </a:xfrm>
          <a:prstGeom prst="rtTriangle">
            <a:avLst/>
          </a:prstGeom>
          <a:solidFill>
            <a:srgbClr val="F265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3FB4919-505A-950F-40C2-873067CFFF49}"/>
              </a:ext>
            </a:extLst>
          </p:cNvPr>
          <p:cNvPicPr>
            <a:picLocks noChangeAspect="1"/>
          </p:cNvPicPr>
          <p:nvPr/>
        </p:nvPicPr>
        <p:blipFill>
          <a:blip r:embed="rId2"/>
          <a:stretch>
            <a:fillRect/>
          </a:stretch>
        </p:blipFill>
        <p:spPr>
          <a:xfrm>
            <a:off x="181844" y="1884930"/>
            <a:ext cx="11497872" cy="3837027"/>
          </a:xfrm>
          <a:prstGeom prst="rect">
            <a:avLst/>
          </a:prstGeom>
        </p:spPr>
      </p:pic>
    </p:spTree>
    <p:extLst>
      <p:ext uri="{BB962C8B-B14F-4D97-AF65-F5344CB8AC3E}">
        <p14:creationId xmlns:p14="http://schemas.microsoft.com/office/powerpoint/2010/main" val="142134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E87CB-7435-40F4-B019-EB9C16D5C7FC}"/>
              </a:ext>
            </a:extLst>
          </p:cNvPr>
          <p:cNvSpPr>
            <a:spLocks noGrp="1"/>
          </p:cNvSpPr>
          <p:nvPr>
            <p:ph type="title" idx="4294967295"/>
          </p:nvPr>
        </p:nvSpPr>
        <p:spPr>
          <a:xfrm>
            <a:off x="0" y="134937"/>
            <a:ext cx="11452225" cy="1325563"/>
          </a:xfrm>
        </p:spPr>
        <p:txBody>
          <a:bodyPr/>
          <a:lstStyle/>
          <a:p>
            <a:r>
              <a:rPr lang="en-US" dirty="0">
                <a:latin typeface="Raleway" pitchFamily="2" charset="0"/>
              </a:rPr>
              <a:t>Instructions for the Order Finalization Page</a:t>
            </a:r>
          </a:p>
        </p:txBody>
      </p:sp>
      <p:sp>
        <p:nvSpPr>
          <p:cNvPr id="3" name="Content Placeholder 2">
            <a:extLst>
              <a:ext uri="{FF2B5EF4-FFF2-40B4-BE49-F238E27FC236}">
                <a16:creationId xmlns:a16="http://schemas.microsoft.com/office/drawing/2014/main" id="{CE3BA685-D226-453F-826F-268CCD60041F}"/>
              </a:ext>
            </a:extLst>
          </p:cNvPr>
          <p:cNvSpPr>
            <a:spLocks noGrp="1"/>
          </p:cNvSpPr>
          <p:nvPr>
            <p:ph idx="4294967295"/>
          </p:nvPr>
        </p:nvSpPr>
        <p:spPr>
          <a:xfrm>
            <a:off x="468312" y="1364152"/>
            <a:ext cx="10515600" cy="4667250"/>
          </a:xfrm>
        </p:spPr>
        <p:txBody>
          <a:bodyPr>
            <a:normAutofit/>
          </a:bodyPr>
          <a:lstStyle/>
          <a:p>
            <a:pPr marL="514350" indent="-514350">
              <a:buFont typeface="+mj-lt"/>
              <a:buAutoNum type="arabicPeriod"/>
            </a:pPr>
            <a:r>
              <a:rPr lang="en-US" sz="2400" dirty="0">
                <a:latin typeface="Open Sans" panose="020B0606030504020204" pitchFamily="34" charset="0"/>
                <a:ea typeface="Open Sans" panose="020B0606030504020204" pitchFamily="34" charset="0"/>
                <a:cs typeface="Open Sans" panose="020B0606030504020204" pitchFamily="34" charset="0"/>
              </a:rPr>
              <a:t>Read the acknowledgement and check the box next to it.</a:t>
            </a:r>
          </a:p>
          <a:p>
            <a:pPr marL="514350" indent="-514350">
              <a:buFont typeface="+mj-lt"/>
              <a:buAutoNum type="arabicPeriod"/>
            </a:pPr>
            <a:r>
              <a:rPr lang="en-US" sz="2400" dirty="0">
                <a:latin typeface="Open Sans" panose="020B0606030504020204" pitchFamily="34" charset="0"/>
                <a:ea typeface="Open Sans" panose="020B0606030504020204" pitchFamily="34" charset="0"/>
                <a:cs typeface="Open Sans" panose="020B0606030504020204" pitchFamily="34" charset="0"/>
              </a:rPr>
              <a:t>Very the shipping address and make any necessary changes.</a:t>
            </a:r>
          </a:p>
          <a:p>
            <a:pPr marL="514350" indent="-514350">
              <a:buFont typeface="+mj-lt"/>
              <a:buAutoNum type="arabicPeriod"/>
            </a:pPr>
            <a:r>
              <a:rPr lang="en-US" sz="2400" dirty="0">
                <a:latin typeface="Open Sans" panose="020B0606030504020204" pitchFamily="34" charset="0"/>
                <a:ea typeface="Open Sans" panose="020B0606030504020204" pitchFamily="34" charset="0"/>
                <a:cs typeface="Open Sans" panose="020B0606030504020204" pitchFamily="34" charset="0"/>
              </a:rPr>
              <a:t>Enter a PO if known.</a:t>
            </a:r>
          </a:p>
          <a:p>
            <a:pPr marL="514350" indent="-514350">
              <a:buFont typeface="+mj-lt"/>
              <a:buAutoNum type="arabicPeriod"/>
            </a:pPr>
            <a:r>
              <a:rPr lang="en-US" sz="2400" dirty="0">
                <a:latin typeface="Open Sans" panose="020B0606030504020204" pitchFamily="34" charset="0"/>
                <a:ea typeface="Open Sans" panose="020B0606030504020204" pitchFamily="34" charset="0"/>
                <a:cs typeface="Open Sans" panose="020B0606030504020204" pitchFamily="34" charset="0"/>
              </a:rPr>
              <a:t>If installation pricing is desired, check the box and then provide implement serial number(s) if known.  S/Ns are not needed if SurePoint will not be installing.</a:t>
            </a:r>
          </a:p>
          <a:p>
            <a:pPr marL="514350" indent="-514350">
              <a:buFont typeface="+mj-lt"/>
              <a:buAutoNum type="arabicPeriod"/>
            </a:pPr>
            <a:r>
              <a:rPr lang="en-US" sz="2400" dirty="0">
                <a:latin typeface="Open Sans" panose="020B0606030504020204" pitchFamily="34" charset="0"/>
                <a:ea typeface="Open Sans" panose="020B0606030504020204" pitchFamily="34" charset="0"/>
                <a:cs typeface="Open Sans" panose="020B0606030504020204" pitchFamily="34" charset="0"/>
              </a:rPr>
              <a:t>Add any additional notes in the space provided.</a:t>
            </a:r>
          </a:p>
          <a:p>
            <a:pPr marL="514350" indent="-514350">
              <a:buFont typeface="+mj-lt"/>
              <a:buAutoNum type="arabicPeriod"/>
            </a:pPr>
            <a:r>
              <a:rPr lang="en-US" sz="2400" dirty="0">
                <a:latin typeface="Open Sans" panose="020B0606030504020204" pitchFamily="34" charset="0"/>
                <a:ea typeface="Open Sans" panose="020B0606030504020204" pitchFamily="34" charset="0"/>
                <a:cs typeface="Open Sans" panose="020B0606030504020204" pitchFamily="34" charset="0"/>
              </a:rPr>
              <a:t>Click on the “Complete Order” button in the bottom right.</a:t>
            </a:r>
          </a:p>
          <a:p>
            <a:pPr marL="514350" indent="-514350">
              <a:buFont typeface="+mj-lt"/>
              <a:buAutoNum type="arabicPeriod"/>
            </a:pPr>
            <a:r>
              <a:rPr lang="en-US" sz="2400" dirty="0">
                <a:latin typeface="Open Sans" panose="020B0606030504020204" pitchFamily="34" charset="0"/>
                <a:ea typeface="Open Sans" panose="020B0606030504020204" pitchFamily="34" charset="0"/>
                <a:cs typeface="Open Sans" panose="020B0606030504020204" pitchFamily="34" charset="0"/>
              </a:rPr>
              <a:t>This will bring up a confirmation page (example on next slide).</a:t>
            </a:r>
          </a:p>
        </p:txBody>
      </p:sp>
      <p:sp>
        <p:nvSpPr>
          <p:cNvPr id="5" name="Right Triangle 4">
            <a:extLst>
              <a:ext uri="{FF2B5EF4-FFF2-40B4-BE49-F238E27FC236}">
                <a16:creationId xmlns:a16="http://schemas.microsoft.com/office/drawing/2014/main" id="{033A3955-9360-4779-91EF-A291B1F19712}"/>
              </a:ext>
            </a:extLst>
          </p:cNvPr>
          <p:cNvSpPr/>
          <p:nvPr/>
        </p:nvSpPr>
        <p:spPr>
          <a:xfrm flipH="1">
            <a:off x="8255358" y="5724659"/>
            <a:ext cx="3936642" cy="1133341"/>
          </a:xfrm>
          <a:prstGeom prst="rtTriangle">
            <a:avLst/>
          </a:prstGeom>
          <a:solidFill>
            <a:srgbClr val="F265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6432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F42B4-0FDC-4D60-A52A-2B862E4798ED}"/>
              </a:ext>
            </a:extLst>
          </p:cNvPr>
          <p:cNvSpPr>
            <a:spLocks noGrp="1"/>
          </p:cNvSpPr>
          <p:nvPr>
            <p:ph type="title" idx="4294967295"/>
          </p:nvPr>
        </p:nvSpPr>
        <p:spPr>
          <a:xfrm>
            <a:off x="0" y="236343"/>
            <a:ext cx="10515600" cy="1325563"/>
          </a:xfrm>
        </p:spPr>
        <p:txBody>
          <a:bodyPr/>
          <a:lstStyle/>
          <a:p>
            <a:r>
              <a:rPr lang="en-US" dirty="0">
                <a:latin typeface="Raleway" pitchFamily="2" charset="0"/>
              </a:rPr>
              <a:t>Order Confirmation Page (example)</a:t>
            </a:r>
          </a:p>
        </p:txBody>
      </p:sp>
      <p:sp>
        <p:nvSpPr>
          <p:cNvPr id="6" name="Right Triangle 5">
            <a:extLst>
              <a:ext uri="{FF2B5EF4-FFF2-40B4-BE49-F238E27FC236}">
                <a16:creationId xmlns:a16="http://schemas.microsoft.com/office/drawing/2014/main" id="{78FCF6A8-1EB6-4D12-913B-9A93FA5975B3}"/>
              </a:ext>
            </a:extLst>
          </p:cNvPr>
          <p:cNvSpPr/>
          <p:nvPr/>
        </p:nvSpPr>
        <p:spPr>
          <a:xfrm flipH="1">
            <a:off x="8255358" y="5724659"/>
            <a:ext cx="3936642" cy="1133341"/>
          </a:xfrm>
          <a:prstGeom prst="rtTriangle">
            <a:avLst/>
          </a:prstGeom>
          <a:solidFill>
            <a:srgbClr val="F265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65B37C6-1778-6ABD-899D-2046DE1C4A2B}"/>
              </a:ext>
            </a:extLst>
          </p:cNvPr>
          <p:cNvPicPr>
            <a:picLocks noChangeAspect="1"/>
          </p:cNvPicPr>
          <p:nvPr/>
        </p:nvPicPr>
        <p:blipFill>
          <a:blip r:embed="rId2"/>
          <a:stretch>
            <a:fillRect/>
          </a:stretch>
        </p:blipFill>
        <p:spPr>
          <a:xfrm>
            <a:off x="1123950" y="1699199"/>
            <a:ext cx="9944100" cy="4276725"/>
          </a:xfrm>
          <a:prstGeom prst="rect">
            <a:avLst/>
          </a:prstGeom>
        </p:spPr>
      </p:pic>
    </p:spTree>
    <p:extLst>
      <p:ext uri="{BB962C8B-B14F-4D97-AF65-F5344CB8AC3E}">
        <p14:creationId xmlns:p14="http://schemas.microsoft.com/office/powerpoint/2010/main" val="30767069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A460F-71CB-4D4B-AAE7-19A2D97BCA95}"/>
              </a:ext>
            </a:extLst>
          </p:cNvPr>
          <p:cNvSpPr>
            <a:spLocks noGrp="1"/>
          </p:cNvSpPr>
          <p:nvPr>
            <p:ph type="title" idx="4294967295"/>
          </p:nvPr>
        </p:nvSpPr>
        <p:spPr>
          <a:xfrm>
            <a:off x="0" y="134937"/>
            <a:ext cx="12192000" cy="1325563"/>
          </a:xfrm>
        </p:spPr>
        <p:txBody>
          <a:bodyPr/>
          <a:lstStyle/>
          <a:p>
            <a:r>
              <a:rPr lang="en-US" dirty="0">
                <a:latin typeface="Raleway" pitchFamily="2" charset="0"/>
              </a:rPr>
              <a:t>SurePoint Ag Build and Price Tool Dashboard</a:t>
            </a:r>
          </a:p>
        </p:txBody>
      </p:sp>
      <p:sp>
        <p:nvSpPr>
          <p:cNvPr id="3" name="Content Placeholder 2">
            <a:extLst>
              <a:ext uri="{FF2B5EF4-FFF2-40B4-BE49-F238E27FC236}">
                <a16:creationId xmlns:a16="http://schemas.microsoft.com/office/drawing/2014/main" id="{01038325-975A-484D-9132-E6E3A392C9D8}"/>
              </a:ext>
            </a:extLst>
          </p:cNvPr>
          <p:cNvSpPr>
            <a:spLocks noGrp="1"/>
          </p:cNvSpPr>
          <p:nvPr>
            <p:ph idx="4294967295"/>
          </p:nvPr>
        </p:nvSpPr>
        <p:spPr>
          <a:xfrm>
            <a:off x="250676" y="1379244"/>
            <a:ext cx="11690647" cy="4667250"/>
          </a:xfrm>
        </p:spPr>
        <p:txBody>
          <a:bodyPr>
            <a:noAutofit/>
          </a:bodyPr>
          <a:lstStyle/>
          <a:p>
            <a:r>
              <a:rPr lang="en-US" sz="1800" dirty="0">
                <a:latin typeface="Open Sans" panose="020B0606030504020204" pitchFamily="34" charset="0"/>
                <a:ea typeface="Open Sans" panose="020B0606030504020204" pitchFamily="34" charset="0"/>
                <a:cs typeface="Open Sans" panose="020B0606030504020204" pitchFamily="34" charset="0"/>
              </a:rPr>
              <a:t>Go to </a:t>
            </a:r>
            <a:r>
              <a:rPr lang="en-US" sz="1800" dirty="0">
                <a:latin typeface="Open Sans" panose="020B0606030504020204" pitchFamily="34" charset="0"/>
                <a:ea typeface="Open Sans" panose="020B0606030504020204" pitchFamily="34" charset="0"/>
                <a:cs typeface="Open Sans" panose="020B0606030504020204" pitchFamily="34" charset="0"/>
                <a:hlinkClick r:id="rId2"/>
              </a:rPr>
              <a:t>http://support.surefireag.com/front_quoting_page/</a:t>
            </a:r>
            <a:r>
              <a:rPr lang="en-US" sz="1800" dirty="0">
                <a:latin typeface="Open Sans" panose="020B0606030504020204" pitchFamily="34" charset="0"/>
                <a:ea typeface="Open Sans" panose="020B0606030504020204" pitchFamily="34" charset="0"/>
                <a:cs typeface="Open Sans" panose="020B0606030504020204" pitchFamily="34" charset="0"/>
              </a:rPr>
              <a:t> (must be logged in).  This page can also be accessed by clicking the “Return to Dashboard” button on the Order Confirmation Page (discussed on previous slide).</a:t>
            </a:r>
          </a:p>
          <a:p>
            <a:endParaRPr lang="en-US" sz="1800" dirty="0">
              <a:latin typeface="Open Sans" panose="020B0606030504020204" pitchFamily="34" charset="0"/>
              <a:ea typeface="Open Sans" panose="020B0606030504020204" pitchFamily="34" charset="0"/>
              <a:cs typeface="Open Sans" panose="020B0606030504020204" pitchFamily="34" charset="0"/>
            </a:endParaRPr>
          </a:p>
          <a:p>
            <a:r>
              <a:rPr lang="en-US" sz="1800" dirty="0">
                <a:latin typeface="Open Sans" panose="020B0606030504020204" pitchFamily="34" charset="0"/>
                <a:ea typeface="Open Sans" panose="020B0606030504020204" pitchFamily="34" charset="0"/>
                <a:cs typeface="Open Sans" panose="020B0606030504020204" pitchFamily="34" charset="0"/>
              </a:rPr>
              <a:t>This is the front page of the Build and Price Tool where we clicked the “Start New Quote” button at the beginning of this presentation.  There are three sections on this page:</a:t>
            </a:r>
          </a:p>
          <a:p>
            <a:pPr marL="0" indent="0">
              <a:buNone/>
            </a:pPr>
            <a:r>
              <a:rPr lang="en-US" sz="1800" dirty="0">
                <a:latin typeface="Open Sans" panose="020B0606030504020204" pitchFamily="34" charset="0"/>
                <a:ea typeface="Open Sans" panose="020B0606030504020204" pitchFamily="34" charset="0"/>
                <a:cs typeface="Open Sans" panose="020B0606030504020204" pitchFamily="34" charset="0"/>
              </a:rPr>
              <a:t>	1.  </a:t>
            </a:r>
            <a:r>
              <a:rPr lang="en-US" sz="1800" b="1" dirty="0">
                <a:latin typeface="Open Sans" panose="020B0606030504020204" pitchFamily="34" charset="0"/>
                <a:ea typeface="Open Sans" panose="020B0606030504020204" pitchFamily="34" charset="0"/>
                <a:cs typeface="Open Sans" panose="020B0606030504020204" pitchFamily="34" charset="0"/>
              </a:rPr>
              <a:t>My Quotes </a:t>
            </a:r>
            <a:r>
              <a:rPr lang="en-US" sz="1800" dirty="0">
                <a:latin typeface="Open Sans" panose="020B0606030504020204" pitchFamily="34" charset="0"/>
                <a:ea typeface="Open Sans" panose="020B0606030504020204" pitchFamily="34" charset="0"/>
                <a:cs typeface="Open Sans" panose="020B0606030504020204" pitchFamily="34" charset="0"/>
              </a:rPr>
              <a:t>–  this is a list of your quotes that have not yet been converted to orders.  		       	Quotes will remain accessible for 60 days.</a:t>
            </a:r>
          </a:p>
          <a:p>
            <a:pPr marL="0" indent="0">
              <a:buNone/>
            </a:pPr>
            <a:r>
              <a:rPr lang="en-US" sz="1800" dirty="0">
                <a:latin typeface="Open Sans" panose="020B0606030504020204" pitchFamily="34" charset="0"/>
                <a:ea typeface="Open Sans" panose="020B0606030504020204" pitchFamily="34" charset="0"/>
                <a:cs typeface="Open Sans" panose="020B0606030504020204" pitchFamily="34" charset="0"/>
              </a:rPr>
              <a:t>	2.  </a:t>
            </a:r>
            <a:r>
              <a:rPr lang="en-US" sz="1800" b="1" dirty="0">
                <a:latin typeface="Open Sans" panose="020B0606030504020204" pitchFamily="34" charset="0"/>
                <a:ea typeface="Open Sans" panose="020B0606030504020204" pitchFamily="34" charset="0"/>
                <a:cs typeface="Open Sans" panose="020B0606030504020204" pitchFamily="34" charset="0"/>
              </a:rPr>
              <a:t>My Orders (In Process) </a:t>
            </a:r>
            <a:r>
              <a:rPr lang="en-US" sz="1800" dirty="0">
                <a:latin typeface="Open Sans" panose="020B0606030504020204" pitchFamily="34" charset="0"/>
                <a:ea typeface="Open Sans" panose="020B0606030504020204" pitchFamily="34" charset="0"/>
                <a:cs typeface="Open Sans" panose="020B0606030504020204" pitchFamily="34" charset="0"/>
              </a:rPr>
              <a:t>– this table shows your quotes that have been converted to orders 			and are awaiting review by a SurePoint Ag sales representative.</a:t>
            </a:r>
          </a:p>
          <a:p>
            <a:pPr marL="0" indent="0">
              <a:buNone/>
            </a:pPr>
            <a:r>
              <a:rPr lang="en-US" sz="1800" dirty="0">
                <a:latin typeface="Open Sans" panose="020B0606030504020204" pitchFamily="34" charset="0"/>
                <a:ea typeface="Open Sans" panose="020B0606030504020204" pitchFamily="34" charset="0"/>
                <a:cs typeface="Open Sans" panose="020B0606030504020204" pitchFamily="34" charset="0"/>
              </a:rPr>
              <a:t>	3.  </a:t>
            </a:r>
            <a:r>
              <a:rPr lang="en-US" sz="1800" b="1" dirty="0">
                <a:latin typeface="Open Sans" panose="020B0606030504020204" pitchFamily="34" charset="0"/>
                <a:ea typeface="Open Sans" panose="020B0606030504020204" pitchFamily="34" charset="0"/>
                <a:cs typeface="Open Sans" panose="020B0606030504020204" pitchFamily="34" charset="0"/>
              </a:rPr>
              <a:t>My Orders (Finalized) </a:t>
            </a:r>
            <a:r>
              <a:rPr lang="en-US" sz="1800" dirty="0">
                <a:latin typeface="Open Sans" panose="020B0606030504020204" pitchFamily="34" charset="0"/>
                <a:ea typeface="Open Sans" panose="020B0606030504020204" pitchFamily="34" charset="0"/>
                <a:cs typeface="Open Sans" panose="020B0606030504020204" pitchFamily="34" charset="0"/>
              </a:rPr>
              <a:t>– this table displays your orders that have been reviewed and 		 	processed by a SPA sales rep.</a:t>
            </a:r>
          </a:p>
          <a:p>
            <a:pPr marL="0" indent="0">
              <a:buNone/>
            </a:pPr>
            <a:endParaRPr lang="en-US" sz="1800" b="1" dirty="0">
              <a:latin typeface="Open Sans" panose="020B0606030504020204" pitchFamily="34" charset="0"/>
              <a:ea typeface="Open Sans" panose="020B0606030504020204" pitchFamily="34" charset="0"/>
              <a:cs typeface="Open Sans" panose="020B0606030504020204" pitchFamily="34" charset="0"/>
            </a:endParaRPr>
          </a:p>
          <a:p>
            <a:r>
              <a:rPr lang="en-US" sz="1800" dirty="0">
                <a:latin typeface="Open Sans" panose="020B0606030504020204" pitchFamily="34" charset="0"/>
                <a:ea typeface="Open Sans" panose="020B0606030504020204" pitchFamily="34" charset="0"/>
                <a:cs typeface="Open Sans" panose="020B0606030504020204" pitchFamily="34" charset="0"/>
              </a:rPr>
              <a:t>The icons that appear in the right-hand column of the three tables will be explained on the next slide</a:t>
            </a:r>
          </a:p>
        </p:txBody>
      </p:sp>
      <p:sp>
        <p:nvSpPr>
          <p:cNvPr id="4" name="Right Triangle 3">
            <a:extLst>
              <a:ext uri="{FF2B5EF4-FFF2-40B4-BE49-F238E27FC236}">
                <a16:creationId xmlns:a16="http://schemas.microsoft.com/office/drawing/2014/main" id="{AD4D75E7-F026-4F0D-ADE7-8E532D9D7170}"/>
              </a:ext>
            </a:extLst>
          </p:cNvPr>
          <p:cNvSpPr/>
          <p:nvPr/>
        </p:nvSpPr>
        <p:spPr>
          <a:xfrm flipH="1">
            <a:off x="8255358" y="5724659"/>
            <a:ext cx="3936642" cy="1133341"/>
          </a:xfrm>
          <a:prstGeom prst="rtTriangle">
            <a:avLst/>
          </a:prstGeom>
          <a:solidFill>
            <a:srgbClr val="F265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2847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3B6049-1926-4968-B626-283C57CE42D0}"/>
              </a:ext>
            </a:extLst>
          </p:cNvPr>
          <p:cNvSpPr>
            <a:spLocks noGrp="1"/>
          </p:cNvSpPr>
          <p:nvPr>
            <p:ph idx="4294967295"/>
          </p:nvPr>
        </p:nvSpPr>
        <p:spPr>
          <a:xfrm>
            <a:off x="0" y="649288"/>
            <a:ext cx="10515600" cy="5527675"/>
          </a:xfrm>
        </p:spPr>
        <p:txBody>
          <a:bodyPr>
            <a:normAutofit fontScale="92500" lnSpcReduction="10000"/>
          </a:bodyPr>
          <a:lstStyle/>
          <a:p>
            <a:pPr marL="0" indent="0">
              <a:buNone/>
            </a:pPr>
            <a:endParaRPr lang="en-US" sz="2400" dirty="0"/>
          </a:p>
          <a:p>
            <a:pPr marL="0" indent="0">
              <a:buNone/>
            </a:pPr>
            <a:endParaRPr lang="en-US" dirty="0"/>
          </a:p>
          <a:p>
            <a:pPr marL="0" indent="0">
              <a:buNone/>
            </a:pPr>
            <a:endParaRPr lang="en-US" dirty="0"/>
          </a:p>
          <a:p>
            <a:r>
              <a:rPr lang="en-US" sz="2400" b="1" dirty="0">
                <a:latin typeface="Open Sans" panose="020B0606030504020204" pitchFamily="34" charset="0"/>
                <a:ea typeface="Open Sans" panose="020B0606030504020204" pitchFamily="34" charset="0"/>
                <a:cs typeface="Open Sans" panose="020B0606030504020204" pitchFamily="34" charset="0"/>
              </a:rPr>
              <a:t>View Order </a:t>
            </a:r>
            <a:r>
              <a:rPr lang="en-US" sz="2400" dirty="0">
                <a:latin typeface="Open Sans" panose="020B0606030504020204" pitchFamily="34" charset="0"/>
                <a:ea typeface="Open Sans" panose="020B0606030504020204" pitchFamily="34" charset="0"/>
                <a:cs typeface="Open Sans" panose="020B0606030504020204" pitchFamily="34" charset="0"/>
              </a:rPr>
              <a:t>– view the components on an order as well as the information that was entered.  Orders are not editable.</a:t>
            </a:r>
          </a:p>
          <a:p>
            <a:r>
              <a:rPr lang="en-US" sz="2400" b="1" dirty="0">
                <a:latin typeface="Open Sans" panose="020B0606030504020204" pitchFamily="34" charset="0"/>
                <a:ea typeface="Open Sans" panose="020B0606030504020204" pitchFamily="34" charset="0"/>
                <a:cs typeface="Open Sans" panose="020B0606030504020204" pitchFamily="34" charset="0"/>
              </a:rPr>
              <a:t>Edit Quote </a:t>
            </a:r>
            <a:r>
              <a:rPr lang="en-US" sz="2400" dirty="0">
                <a:latin typeface="Open Sans" panose="020B0606030504020204" pitchFamily="34" charset="0"/>
                <a:ea typeface="Open Sans" panose="020B0606030504020204" pitchFamily="34" charset="0"/>
                <a:cs typeface="Open Sans" panose="020B0606030504020204" pitchFamily="34" charset="0"/>
              </a:rPr>
              <a:t>– view a quote you’ve worked on previously and edit if necessary.  Be sure to hit Save when done.</a:t>
            </a:r>
          </a:p>
          <a:p>
            <a:r>
              <a:rPr lang="en-US" sz="2400" b="1" dirty="0">
                <a:latin typeface="Open Sans" panose="020B0606030504020204" pitchFamily="34" charset="0"/>
                <a:ea typeface="Open Sans" panose="020B0606030504020204" pitchFamily="34" charset="0"/>
                <a:cs typeface="Open Sans" panose="020B0606030504020204" pitchFamily="34" charset="0"/>
              </a:rPr>
              <a:t>Download Quote / Order </a:t>
            </a:r>
            <a:r>
              <a:rPr lang="en-US" sz="2400" dirty="0">
                <a:latin typeface="Open Sans" panose="020B0606030504020204" pitchFamily="34" charset="0"/>
                <a:ea typeface="Open Sans" panose="020B0606030504020204" pitchFamily="34" charset="0"/>
                <a:cs typeface="Open Sans" panose="020B0606030504020204" pitchFamily="34" charset="0"/>
              </a:rPr>
              <a:t>– download a PDF of the quote / order</a:t>
            </a:r>
          </a:p>
          <a:p>
            <a:r>
              <a:rPr lang="en-US" sz="2400" b="1" dirty="0">
                <a:latin typeface="Open Sans" panose="020B0606030504020204" pitchFamily="34" charset="0"/>
                <a:ea typeface="Open Sans" panose="020B0606030504020204" pitchFamily="34" charset="0"/>
                <a:cs typeface="Open Sans" panose="020B0606030504020204" pitchFamily="34" charset="0"/>
              </a:rPr>
              <a:t>Duplicate Quote / Order </a:t>
            </a:r>
            <a:r>
              <a:rPr lang="en-US" sz="2400" dirty="0">
                <a:latin typeface="Open Sans" panose="020B0606030504020204" pitchFamily="34" charset="0"/>
                <a:ea typeface="Open Sans" panose="020B0606030504020204" pitchFamily="34" charset="0"/>
                <a:cs typeface="Open Sans" panose="020B0606030504020204" pitchFamily="34" charset="0"/>
              </a:rPr>
              <a:t>– this will start a new quote with the information that was entered on the original quote.  Can be used to make an exact duplicate, or to make a variation of a previous quote.  Components will need to be selected again.</a:t>
            </a:r>
          </a:p>
          <a:p>
            <a:r>
              <a:rPr lang="en-US" sz="2400" b="1" dirty="0">
                <a:latin typeface="Open Sans" panose="020B0606030504020204" pitchFamily="34" charset="0"/>
                <a:ea typeface="Open Sans" panose="020B0606030504020204" pitchFamily="34" charset="0"/>
                <a:cs typeface="Open Sans" panose="020B0606030504020204" pitchFamily="34" charset="0"/>
              </a:rPr>
              <a:t>Delete Quote </a:t>
            </a:r>
            <a:r>
              <a:rPr lang="en-US" sz="2400" dirty="0">
                <a:latin typeface="Open Sans" panose="020B0606030504020204" pitchFamily="34" charset="0"/>
                <a:ea typeface="Open Sans" panose="020B0606030504020204" pitchFamily="34" charset="0"/>
                <a:cs typeface="Open Sans" panose="020B0606030504020204" pitchFamily="34" charset="0"/>
              </a:rPr>
              <a:t>– delete the quote and remove it from the list</a:t>
            </a:r>
          </a:p>
          <a:p>
            <a:r>
              <a:rPr lang="en-US" sz="2400" b="1" dirty="0">
                <a:latin typeface="Open Sans" panose="020B0606030504020204" pitchFamily="34" charset="0"/>
                <a:ea typeface="Open Sans" panose="020B0606030504020204" pitchFamily="34" charset="0"/>
                <a:cs typeface="Open Sans" panose="020B0606030504020204" pitchFamily="34" charset="0"/>
              </a:rPr>
              <a:t>Email Quote / Order </a:t>
            </a:r>
            <a:r>
              <a:rPr lang="en-US" sz="2400" dirty="0">
                <a:latin typeface="Open Sans" panose="020B0606030504020204" pitchFamily="34" charset="0"/>
                <a:ea typeface="Open Sans" panose="020B0606030504020204" pitchFamily="34" charset="0"/>
                <a:cs typeface="Open Sans" panose="020B0606030504020204" pitchFamily="34" charset="0"/>
              </a:rPr>
              <a:t>– allows the quote / order to be emailed out</a:t>
            </a:r>
          </a:p>
          <a:p>
            <a:r>
              <a:rPr lang="en-US" sz="2400" b="1" dirty="0">
                <a:latin typeface="Open Sans" panose="020B0606030504020204" pitchFamily="34" charset="0"/>
                <a:ea typeface="Open Sans" panose="020B0606030504020204" pitchFamily="34" charset="0"/>
                <a:cs typeface="Open Sans" panose="020B0606030504020204" pitchFamily="34" charset="0"/>
              </a:rPr>
              <a:t>Print Quote / Order </a:t>
            </a:r>
            <a:r>
              <a:rPr lang="en-US" sz="2400" dirty="0">
                <a:latin typeface="Open Sans" panose="020B0606030504020204" pitchFamily="34" charset="0"/>
                <a:ea typeface="Open Sans" panose="020B0606030504020204" pitchFamily="34" charset="0"/>
                <a:cs typeface="Open Sans" panose="020B0606030504020204" pitchFamily="34" charset="0"/>
              </a:rPr>
              <a:t>– prints a paper copy of the quote / order</a:t>
            </a:r>
          </a:p>
        </p:txBody>
      </p:sp>
      <p:pic>
        <p:nvPicPr>
          <p:cNvPr id="9" name="Picture 8">
            <a:extLst>
              <a:ext uri="{FF2B5EF4-FFF2-40B4-BE49-F238E27FC236}">
                <a16:creationId xmlns:a16="http://schemas.microsoft.com/office/drawing/2014/main" id="{A0DF4E72-A977-4B60-9261-F9769AB0AA9F}"/>
              </a:ext>
            </a:extLst>
          </p:cNvPr>
          <p:cNvPicPr>
            <a:picLocks noChangeAspect="1"/>
          </p:cNvPicPr>
          <p:nvPr/>
        </p:nvPicPr>
        <p:blipFill>
          <a:blip r:embed="rId2"/>
          <a:stretch>
            <a:fillRect/>
          </a:stretch>
        </p:blipFill>
        <p:spPr>
          <a:xfrm>
            <a:off x="3143250" y="649480"/>
            <a:ext cx="5905500" cy="1104900"/>
          </a:xfrm>
          <a:prstGeom prst="rect">
            <a:avLst/>
          </a:prstGeom>
        </p:spPr>
      </p:pic>
      <p:sp>
        <p:nvSpPr>
          <p:cNvPr id="5" name="Right Triangle 4">
            <a:extLst>
              <a:ext uri="{FF2B5EF4-FFF2-40B4-BE49-F238E27FC236}">
                <a16:creationId xmlns:a16="http://schemas.microsoft.com/office/drawing/2014/main" id="{4C1F7D99-670B-4CD0-AE8C-F8198A9210DD}"/>
              </a:ext>
            </a:extLst>
          </p:cNvPr>
          <p:cNvSpPr/>
          <p:nvPr/>
        </p:nvSpPr>
        <p:spPr>
          <a:xfrm flipH="1">
            <a:off x="8255358" y="5724659"/>
            <a:ext cx="3936642" cy="1133341"/>
          </a:xfrm>
          <a:prstGeom prst="rtTriangle">
            <a:avLst/>
          </a:prstGeom>
          <a:solidFill>
            <a:srgbClr val="F265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251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40399-0CC9-4B61-A4BA-978FBBC3946E}"/>
              </a:ext>
            </a:extLst>
          </p:cNvPr>
          <p:cNvSpPr>
            <a:spLocks noGrp="1"/>
          </p:cNvSpPr>
          <p:nvPr>
            <p:ph type="title" idx="4294967295"/>
          </p:nvPr>
        </p:nvSpPr>
        <p:spPr>
          <a:xfrm>
            <a:off x="0" y="365125"/>
            <a:ext cx="10515600" cy="1325563"/>
          </a:xfrm>
        </p:spPr>
        <p:txBody>
          <a:bodyPr/>
          <a:lstStyle/>
          <a:p>
            <a:r>
              <a:rPr lang="en-US" dirty="0">
                <a:latin typeface="Raleway" pitchFamily="2" charset="0"/>
              </a:rPr>
              <a:t>Accessing the Configurator</a:t>
            </a:r>
          </a:p>
        </p:txBody>
      </p:sp>
      <p:sp>
        <p:nvSpPr>
          <p:cNvPr id="3" name="Content Placeholder 2">
            <a:extLst>
              <a:ext uri="{FF2B5EF4-FFF2-40B4-BE49-F238E27FC236}">
                <a16:creationId xmlns:a16="http://schemas.microsoft.com/office/drawing/2014/main" id="{C9928691-F4DB-4331-B2F9-1F113704C3D0}"/>
              </a:ext>
            </a:extLst>
          </p:cNvPr>
          <p:cNvSpPr>
            <a:spLocks noGrp="1"/>
          </p:cNvSpPr>
          <p:nvPr>
            <p:ph idx="4294967295"/>
          </p:nvPr>
        </p:nvSpPr>
        <p:spPr>
          <a:xfrm>
            <a:off x="393107" y="1418008"/>
            <a:ext cx="10515600" cy="4741863"/>
          </a:xfrm>
        </p:spPr>
        <p:txBody>
          <a:bodyPr/>
          <a:lstStyle/>
          <a:p>
            <a:r>
              <a:rPr lang="en-US" sz="1800" dirty="0">
                <a:latin typeface="Open Sans" panose="020B0606030504020204" pitchFamily="34" charset="0"/>
                <a:ea typeface="Open Sans" panose="020B0606030504020204" pitchFamily="34" charset="0"/>
                <a:cs typeface="Open Sans" panose="020B0606030504020204" pitchFamily="34" charset="0"/>
              </a:rPr>
              <a:t>Go to </a:t>
            </a:r>
            <a:r>
              <a:rPr lang="en-US" sz="1800" dirty="0">
                <a:latin typeface="Open Sans" panose="020B0606030504020204" pitchFamily="34" charset="0"/>
                <a:ea typeface="Open Sans" panose="020B0606030504020204" pitchFamily="34" charset="0"/>
                <a:cs typeface="Open Sans" panose="020B0606030504020204" pitchFamily="34" charset="0"/>
                <a:hlinkClick r:id="rId2"/>
              </a:rPr>
              <a:t>support.surepointag.com</a:t>
            </a:r>
            <a:r>
              <a:rPr lang="en-US" sz="1800" dirty="0">
                <a:latin typeface="Open Sans" panose="020B0606030504020204" pitchFamily="34" charset="0"/>
                <a:ea typeface="Open Sans" panose="020B0606030504020204" pitchFamily="34" charset="0"/>
                <a:cs typeface="Open Sans" panose="020B0606030504020204" pitchFamily="34" charset="0"/>
              </a:rPr>
              <a:t>.  Login using the dropdown menu in the upper right, or select “Request Dealer Access” if you’re a new user (new users will need to fill out the form and it will then be subject to approval before your account is activated).</a:t>
            </a:r>
          </a:p>
          <a:p>
            <a:r>
              <a:rPr lang="en-US" sz="1800" dirty="0">
                <a:latin typeface="Open Sans" panose="020B0606030504020204" pitchFamily="34" charset="0"/>
                <a:ea typeface="Open Sans" panose="020B0606030504020204" pitchFamily="34" charset="0"/>
                <a:cs typeface="Open Sans" panose="020B0606030504020204" pitchFamily="34" charset="0"/>
              </a:rPr>
              <a:t>Once logged in, select “Build and Price” from the left-hand menu.  </a:t>
            </a:r>
          </a:p>
          <a:p>
            <a:pPr marL="0" indent="0">
              <a:buNone/>
            </a:pPr>
            <a:endParaRPr lang="en-US" dirty="0"/>
          </a:p>
          <a:p>
            <a:pPr marL="0" indent="0">
              <a:buNone/>
            </a:pPr>
            <a:endParaRPr lang="en-US" dirty="0"/>
          </a:p>
          <a:p>
            <a:pPr marL="0" indent="0">
              <a:buNone/>
            </a:pPr>
            <a:endParaRPr lang="en-US" dirty="0"/>
          </a:p>
        </p:txBody>
      </p:sp>
      <p:sp>
        <p:nvSpPr>
          <p:cNvPr id="7" name="Right Triangle 6">
            <a:extLst>
              <a:ext uri="{FF2B5EF4-FFF2-40B4-BE49-F238E27FC236}">
                <a16:creationId xmlns:a16="http://schemas.microsoft.com/office/drawing/2014/main" id="{B4EEB311-6913-4892-87E7-F09A48920B89}"/>
              </a:ext>
            </a:extLst>
          </p:cNvPr>
          <p:cNvSpPr/>
          <p:nvPr/>
        </p:nvSpPr>
        <p:spPr>
          <a:xfrm flipH="1">
            <a:off x="8255358" y="5724659"/>
            <a:ext cx="3936642" cy="1133341"/>
          </a:xfrm>
          <a:prstGeom prst="rtTriangle">
            <a:avLst/>
          </a:prstGeom>
          <a:solidFill>
            <a:srgbClr val="F265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EB7DC02-6A24-034B-C865-A18A0301495B}"/>
              </a:ext>
            </a:extLst>
          </p:cNvPr>
          <p:cNvPicPr>
            <a:picLocks noChangeAspect="1"/>
          </p:cNvPicPr>
          <p:nvPr/>
        </p:nvPicPr>
        <p:blipFill>
          <a:blip r:embed="rId3"/>
          <a:stretch>
            <a:fillRect/>
          </a:stretch>
        </p:blipFill>
        <p:spPr>
          <a:xfrm>
            <a:off x="1411080" y="2914203"/>
            <a:ext cx="7693440" cy="3403134"/>
          </a:xfrm>
          <a:prstGeom prst="rect">
            <a:avLst/>
          </a:prstGeom>
        </p:spPr>
      </p:pic>
    </p:spTree>
    <p:extLst>
      <p:ext uri="{BB962C8B-B14F-4D97-AF65-F5344CB8AC3E}">
        <p14:creationId xmlns:p14="http://schemas.microsoft.com/office/powerpoint/2010/main" val="281947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F90D8-B030-4534-88D6-93F40E48978D}"/>
              </a:ext>
            </a:extLst>
          </p:cNvPr>
          <p:cNvSpPr>
            <a:spLocks noGrp="1"/>
          </p:cNvSpPr>
          <p:nvPr>
            <p:ph type="title" idx="4294967295"/>
          </p:nvPr>
        </p:nvSpPr>
        <p:spPr>
          <a:xfrm>
            <a:off x="0" y="365125"/>
            <a:ext cx="10515600" cy="1325563"/>
          </a:xfrm>
        </p:spPr>
        <p:txBody>
          <a:bodyPr/>
          <a:lstStyle/>
          <a:p>
            <a:r>
              <a:rPr lang="en-US" dirty="0">
                <a:latin typeface="Raleway" pitchFamily="2" charset="0"/>
              </a:rPr>
              <a:t>Starting a New Quote</a:t>
            </a:r>
          </a:p>
        </p:txBody>
      </p:sp>
      <p:sp>
        <p:nvSpPr>
          <p:cNvPr id="3" name="Content Placeholder 2">
            <a:extLst>
              <a:ext uri="{FF2B5EF4-FFF2-40B4-BE49-F238E27FC236}">
                <a16:creationId xmlns:a16="http://schemas.microsoft.com/office/drawing/2014/main" id="{7BDDAAE7-EBEE-42C3-ADC3-783CDF0E41DE}"/>
              </a:ext>
            </a:extLst>
          </p:cNvPr>
          <p:cNvSpPr>
            <a:spLocks noGrp="1"/>
          </p:cNvSpPr>
          <p:nvPr>
            <p:ph idx="4294967295"/>
          </p:nvPr>
        </p:nvSpPr>
        <p:spPr>
          <a:xfrm>
            <a:off x="390873" y="1483880"/>
            <a:ext cx="10515600" cy="4351338"/>
          </a:xfrm>
        </p:spPr>
        <p:txBody>
          <a:bodyPr>
            <a:normAutofit/>
          </a:bodyPr>
          <a:lstStyle/>
          <a:p>
            <a:pPr marL="0" indent="0">
              <a:buNone/>
            </a:pPr>
            <a:r>
              <a:rPr lang="en-US" sz="2400" dirty="0">
                <a:latin typeface="Open Sans" panose="020B0606030504020204" pitchFamily="34" charset="0"/>
                <a:ea typeface="Open Sans" panose="020B0606030504020204" pitchFamily="34" charset="0"/>
                <a:cs typeface="Open Sans" panose="020B0606030504020204" pitchFamily="34" charset="0"/>
              </a:rPr>
              <a:t>This will bring up the quote / order listing page.  We’ll return to this page later.  Click the blue “Start New Quote” button in the upper right to begin a quote.</a:t>
            </a:r>
          </a:p>
        </p:txBody>
      </p:sp>
      <p:sp>
        <p:nvSpPr>
          <p:cNvPr id="7" name="Right Triangle 6">
            <a:extLst>
              <a:ext uri="{FF2B5EF4-FFF2-40B4-BE49-F238E27FC236}">
                <a16:creationId xmlns:a16="http://schemas.microsoft.com/office/drawing/2014/main" id="{83452AF1-67A4-4003-B4D1-8271AB2DE796}"/>
              </a:ext>
            </a:extLst>
          </p:cNvPr>
          <p:cNvSpPr/>
          <p:nvPr/>
        </p:nvSpPr>
        <p:spPr>
          <a:xfrm flipH="1">
            <a:off x="8255358" y="5724659"/>
            <a:ext cx="3936642" cy="1133341"/>
          </a:xfrm>
          <a:prstGeom prst="rtTriangle">
            <a:avLst/>
          </a:prstGeom>
          <a:solidFill>
            <a:srgbClr val="F265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A152CD5-78AA-E4A5-4C6D-F86C925E501A}"/>
              </a:ext>
            </a:extLst>
          </p:cNvPr>
          <p:cNvPicPr>
            <a:picLocks noChangeAspect="1"/>
          </p:cNvPicPr>
          <p:nvPr/>
        </p:nvPicPr>
        <p:blipFill>
          <a:blip r:embed="rId2"/>
          <a:stretch>
            <a:fillRect/>
          </a:stretch>
        </p:blipFill>
        <p:spPr>
          <a:xfrm>
            <a:off x="694653" y="2704111"/>
            <a:ext cx="9908040" cy="3372277"/>
          </a:xfrm>
          <a:prstGeom prst="rect">
            <a:avLst/>
          </a:prstGeom>
        </p:spPr>
      </p:pic>
    </p:spTree>
    <p:extLst>
      <p:ext uri="{BB962C8B-B14F-4D97-AF65-F5344CB8AC3E}">
        <p14:creationId xmlns:p14="http://schemas.microsoft.com/office/powerpoint/2010/main" val="2567835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355F55-F179-4800-AAE0-F3EC83F4ABB8}"/>
              </a:ext>
            </a:extLst>
          </p:cNvPr>
          <p:cNvSpPr>
            <a:spLocks noGrp="1"/>
          </p:cNvSpPr>
          <p:nvPr>
            <p:ph type="ctrTitle"/>
          </p:nvPr>
        </p:nvSpPr>
        <p:spPr>
          <a:xfrm>
            <a:off x="3205018" y="1352642"/>
            <a:ext cx="9144000" cy="2387600"/>
          </a:xfrm>
        </p:spPr>
        <p:txBody>
          <a:bodyPr/>
          <a:lstStyle/>
          <a:p>
            <a:r>
              <a:rPr lang="en-US" dirty="0">
                <a:latin typeface="Raleway" pitchFamily="2" charset="0"/>
              </a:rPr>
              <a:t>Entering System</a:t>
            </a:r>
            <a:br>
              <a:rPr lang="en-US" dirty="0">
                <a:latin typeface="Raleway" pitchFamily="2" charset="0"/>
              </a:rPr>
            </a:br>
            <a:r>
              <a:rPr lang="en-US" dirty="0">
                <a:latin typeface="Raleway" pitchFamily="2" charset="0"/>
              </a:rPr>
              <a:t>Data</a:t>
            </a:r>
          </a:p>
        </p:txBody>
      </p:sp>
      <p:pic>
        <p:nvPicPr>
          <p:cNvPr id="3" name="Graphic 2">
            <a:extLst>
              <a:ext uri="{FF2B5EF4-FFF2-40B4-BE49-F238E27FC236}">
                <a16:creationId xmlns:a16="http://schemas.microsoft.com/office/drawing/2014/main" id="{DB3B8A14-00B8-4D88-8489-24E5A5E98198}"/>
              </a:ext>
            </a:extLst>
          </p:cNvPr>
          <p:cNvPicPr/>
          <p:nvPr/>
        </p:nvPicPr>
        <p:blipFill>
          <a:blip r:embed="rId2">
            <a:extLst>
              <a:ext uri="{96DAC541-7B7A-43D3-8B79-37D633B846F1}">
                <asvg:svgBlip xmlns:asvg="http://schemas.microsoft.com/office/drawing/2016/SVG/main" r:embed="rId3"/>
              </a:ext>
            </a:extLst>
          </a:blip>
          <a:stretch>
            <a:fillRect/>
          </a:stretch>
        </p:blipFill>
        <p:spPr>
          <a:xfrm rot="5400000">
            <a:off x="-493064" y="402913"/>
            <a:ext cx="6935270" cy="6065056"/>
          </a:xfrm>
          <a:prstGeom prst="rect">
            <a:avLst/>
          </a:prstGeom>
        </p:spPr>
      </p:pic>
      <p:pic>
        <p:nvPicPr>
          <p:cNvPr id="5" name="Graphic 4">
            <a:extLst>
              <a:ext uri="{FF2B5EF4-FFF2-40B4-BE49-F238E27FC236}">
                <a16:creationId xmlns:a16="http://schemas.microsoft.com/office/drawing/2014/main" id="{67EE6076-1167-4E94-A6B8-759419BA9882}"/>
              </a:ext>
            </a:extLst>
          </p:cNvPr>
          <p:cNvPicPr/>
          <p:nvPr/>
        </p:nvPicPr>
        <p:blipFill>
          <a:blip r:embed="rId4">
            <a:extLst>
              <a:ext uri="{96DAC541-7B7A-43D3-8B79-37D633B846F1}">
                <asvg:svgBlip xmlns:asvg="http://schemas.microsoft.com/office/drawing/2016/SVG/main" r:embed="rId5"/>
              </a:ext>
            </a:extLst>
          </a:blip>
          <a:stretch>
            <a:fillRect/>
          </a:stretch>
        </p:blipFill>
        <p:spPr>
          <a:xfrm>
            <a:off x="11039475" y="-12878"/>
            <a:ext cx="1152525" cy="552450"/>
          </a:xfrm>
          <a:prstGeom prst="rect">
            <a:avLst/>
          </a:prstGeom>
        </p:spPr>
      </p:pic>
      <p:pic>
        <p:nvPicPr>
          <p:cNvPr id="6" name="Picture 5" descr="Logo&#10;&#10;Description automatically generated">
            <a:extLst>
              <a:ext uri="{FF2B5EF4-FFF2-40B4-BE49-F238E27FC236}">
                <a16:creationId xmlns:a16="http://schemas.microsoft.com/office/drawing/2014/main" id="{A313E2C8-6C38-4E0C-A9C1-521C4F7FCF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65400" y="4814972"/>
            <a:ext cx="5381686" cy="1910499"/>
          </a:xfrm>
          <a:prstGeom prst="rect">
            <a:avLst/>
          </a:prstGeom>
        </p:spPr>
      </p:pic>
    </p:spTree>
    <p:extLst>
      <p:ext uri="{BB962C8B-B14F-4D97-AF65-F5344CB8AC3E}">
        <p14:creationId xmlns:p14="http://schemas.microsoft.com/office/powerpoint/2010/main" val="748355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4CDBF3-99C3-4470-B223-7A3A6E3BB223}"/>
              </a:ext>
            </a:extLst>
          </p:cNvPr>
          <p:cNvSpPr>
            <a:spLocks noGrp="1"/>
          </p:cNvSpPr>
          <p:nvPr>
            <p:ph idx="4294967295"/>
          </p:nvPr>
        </p:nvSpPr>
        <p:spPr>
          <a:xfrm>
            <a:off x="384561" y="1168400"/>
            <a:ext cx="10515600" cy="5689600"/>
          </a:xfrm>
        </p:spPr>
        <p:txBody>
          <a:bodyPr/>
          <a:lstStyle/>
          <a:p>
            <a:r>
              <a:rPr lang="en-US" sz="1800" dirty="0">
                <a:latin typeface="Open Sans" panose="020B0606030504020204" pitchFamily="34" charset="0"/>
                <a:ea typeface="Open Sans" panose="020B0606030504020204" pitchFamily="34" charset="0"/>
                <a:cs typeface="Open Sans" panose="020B0606030504020204" pitchFamily="34" charset="0"/>
              </a:rPr>
              <a:t>All fields with a red asterisk (</a:t>
            </a:r>
            <a:r>
              <a:rPr lang="en-US" sz="1800" dirty="0">
                <a:solidFill>
                  <a:srgbClr val="FF0000"/>
                </a:solidFill>
                <a:latin typeface="Open Sans" panose="020B0606030504020204" pitchFamily="34" charset="0"/>
                <a:ea typeface="Open Sans" panose="020B0606030504020204" pitchFamily="34" charset="0"/>
                <a:cs typeface="Open Sans" panose="020B0606030504020204" pitchFamily="34" charset="0"/>
              </a:rPr>
              <a:t>*</a:t>
            </a:r>
            <a:r>
              <a:rPr lang="en-US" sz="1800" dirty="0">
                <a:latin typeface="Open Sans" panose="020B0606030504020204" pitchFamily="34" charset="0"/>
                <a:ea typeface="Open Sans" panose="020B0606030504020204" pitchFamily="34" charset="0"/>
                <a:cs typeface="Open Sans" panose="020B0606030504020204" pitchFamily="34" charset="0"/>
              </a:rPr>
              <a:t>) are required.  </a:t>
            </a:r>
          </a:p>
          <a:p>
            <a:r>
              <a:rPr lang="en-US" sz="1800" dirty="0">
                <a:latin typeface="Open Sans" panose="020B0606030504020204" pitchFamily="34" charset="0"/>
                <a:ea typeface="Open Sans" panose="020B0606030504020204" pitchFamily="34" charset="0"/>
                <a:cs typeface="Open Sans" panose="020B0606030504020204" pitchFamily="34" charset="0"/>
              </a:rPr>
              <a:t>The </a:t>
            </a:r>
            <a:r>
              <a:rPr lang="en-US" sz="1800" dirty="0">
                <a:solidFill>
                  <a:schemeClr val="accent2"/>
                </a:solidFill>
                <a:latin typeface="Open Sans" panose="020B0606030504020204" pitchFamily="34" charset="0"/>
                <a:ea typeface="Open Sans" panose="020B0606030504020204" pitchFamily="34" charset="0"/>
                <a:cs typeface="Open Sans" panose="020B0606030504020204" pitchFamily="34" charset="0"/>
              </a:rPr>
              <a:t>Dealer name</a:t>
            </a:r>
            <a:r>
              <a:rPr lang="en-US" sz="1800" dirty="0">
                <a:latin typeface="Open Sans" panose="020B0606030504020204" pitchFamily="34" charset="0"/>
                <a:ea typeface="Open Sans" panose="020B0606030504020204" pitchFamily="34" charset="0"/>
                <a:cs typeface="Open Sans" panose="020B0606030504020204" pitchFamily="34" charset="0"/>
              </a:rPr>
              <a:t> and </a:t>
            </a:r>
            <a:r>
              <a:rPr lang="en-US" sz="1800" dirty="0">
                <a:solidFill>
                  <a:schemeClr val="accent2"/>
                </a:solidFill>
                <a:latin typeface="Open Sans" panose="020B0606030504020204" pitchFamily="34" charset="0"/>
                <a:ea typeface="Open Sans" panose="020B0606030504020204" pitchFamily="34" charset="0"/>
                <a:cs typeface="Open Sans" panose="020B0606030504020204" pitchFamily="34" charset="0"/>
              </a:rPr>
              <a:t>Dealer Contact Info</a:t>
            </a:r>
            <a:r>
              <a:rPr lang="en-US" sz="1800" dirty="0">
                <a:latin typeface="Open Sans" panose="020B0606030504020204" pitchFamily="34" charset="0"/>
                <a:ea typeface="Open Sans" panose="020B0606030504020204" pitchFamily="34" charset="0"/>
                <a:cs typeface="Open Sans" panose="020B0606030504020204" pitchFamily="34" charset="0"/>
              </a:rPr>
              <a:t> fields will populate with your information.  </a:t>
            </a:r>
          </a:p>
          <a:p>
            <a:r>
              <a:rPr lang="en-US" sz="1800" dirty="0">
                <a:latin typeface="Open Sans" panose="020B0606030504020204" pitchFamily="34" charset="0"/>
                <a:ea typeface="Open Sans" panose="020B0606030504020204" pitchFamily="34" charset="0"/>
                <a:cs typeface="Open Sans" panose="020B0606030504020204" pitchFamily="34" charset="0"/>
              </a:rPr>
              <a:t>Enter the </a:t>
            </a:r>
            <a:r>
              <a:rPr lang="en-US" sz="1800" dirty="0">
                <a:solidFill>
                  <a:schemeClr val="accent2"/>
                </a:solidFill>
                <a:latin typeface="Open Sans" panose="020B0606030504020204" pitchFamily="34" charset="0"/>
                <a:ea typeface="Open Sans" panose="020B0606030504020204" pitchFamily="34" charset="0"/>
                <a:cs typeface="Open Sans" panose="020B0606030504020204" pitchFamily="34" charset="0"/>
              </a:rPr>
              <a:t>End Customer Name</a:t>
            </a:r>
            <a:r>
              <a:rPr lang="en-US" sz="1800" dirty="0">
                <a:latin typeface="Open Sans" panose="020B0606030504020204" pitchFamily="34" charset="0"/>
                <a:ea typeface="Open Sans" panose="020B0606030504020204" pitchFamily="34" charset="0"/>
                <a:cs typeface="Open Sans" panose="020B0606030504020204" pitchFamily="34" charset="0"/>
              </a:rPr>
              <a:t> if available, or type something like “unknown” or “generic quote”.</a:t>
            </a:r>
          </a:p>
          <a:p>
            <a:r>
              <a:rPr lang="en-US" sz="1800" dirty="0">
                <a:latin typeface="Open Sans" panose="020B0606030504020204" pitchFamily="34" charset="0"/>
                <a:ea typeface="Open Sans" panose="020B0606030504020204" pitchFamily="34" charset="0"/>
                <a:cs typeface="Open Sans" panose="020B0606030504020204" pitchFamily="34" charset="0"/>
              </a:rPr>
              <a:t>The </a:t>
            </a:r>
            <a:r>
              <a:rPr lang="en-US" sz="1800" dirty="0">
                <a:solidFill>
                  <a:schemeClr val="accent2"/>
                </a:solidFill>
                <a:latin typeface="Open Sans" panose="020B0606030504020204" pitchFamily="34" charset="0"/>
                <a:ea typeface="Open Sans" panose="020B0606030504020204" pitchFamily="34" charset="0"/>
                <a:cs typeface="Open Sans" panose="020B0606030504020204" pitchFamily="34" charset="0"/>
              </a:rPr>
              <a:t>Ship To</a:t>
            </a:r>
            <a:r>
              <a:rPr lang="en-US" sz="1800" dirty="0">
                <a:latin typeface="Open Sans" panose="020B0606030504020204" pitchFamily="34" charset="0"/>
                <a:ea typeface="Open Sans" panose="020B0606030504020204" pitchFamily="34" charset="0"/>
                <a:cs typeface="Open Sans" panose="020B0606030504020204" pitchFamily="34" charset="0"/>
              </a:rPr>
              <a:t> field will populate with the same info as your dealer contact info but can be edited if it will ship elsewhere.  </a:t>
            </a:r>
          </a:p>
          <a:p>
            <a:pPr>
              <a:buClr>
                <a:schemeClr val="tx1"/>
              </a:buClr>
            </a:pPr>
            <a:r>
              <a:rPr lang="en-US" sz="1800" dirty="0">
                <a:solidFill>
                  <a:schemeClr val="accent2"/>
                </a:solidFill>
                <a:latin typeface="Open Sans" panose="020B0606030504020204" pitchFamily="34" charset="0"/>
                <a:ea typeface="Open Sans" panose="020B0606030504020204" pitchFamily="34" charset="0"/>
                <a:cs typeface="Open Sans" panose="020B0606030504020204" pitchFamily="34" charset="0"/>
              </a:rPr>
              <a:t>SurePoint Product Line</a:t>
            </a:r>
            <a:r>
              <a:rPr lang="en-US" sz="1800" dirty="0">
                <a:latin typeface="Open Sans" panose="020B0606030504020204" pitchFamily="34" charset="0"/>
                <a:ea typeface="Open Sans" panose="020B0606030504020204" pitchFamily="34" charset="0"/>
                <a:cs typeface="Open Sans" panose="020B0606030504020204" pitchFamily="34" charset="0"/>
              </a:rPr>
              <a:t> defaults to Liquid Application Systems (more product lines will be offered in the Build and Price Tool at a later date).</a:t>
            </a:r>
          </a:p>
          <a:p>
            <a:pPr marL="0" indent="0">
              <a:buNone/>
            </a:pPr>
            <a:endParaRPr lang="en-US" dirty="0"/>
          </a:p>
          <a:p>
            <a:pPr marL="0" indent="0">
              <a:buNone/>
            </a:pPr>
            <a:endParaRPr lang="en-US" dirty="0"/>
          </a:p>
        </p:txBody>
      </p:sp>
      <p:sp>
        <p:nvSpPr>
          <p:cNvPr id="4" name="Title 1">
            <a:extLst>
              <a:ext uri="{FF2B5EF4-FFF2-40B4-BE49-F238E27FC236}">
                <a16:creationId xmlns:a16="http://schemas.microsoft.com/office/drawing/2014/main" id="{DE144147-C94D-4C6F-8279-12C5ADF274CC}"/>
              </a:ext>
            </a:extLst>
          </p:cNvPr>
          <p:cNvSpPr>
            <a:spLocks noGrp="1"/>
          </p:cNvSpPr>
          <p:nvPr>
            <p:ph type="title" idx="4294967295"/>
          </p:nvPr>
        </p:nvSpPr>
        <p:spPr>
          <a:xfrm>
            <a:off x="0" y="142875"/>
            <a:ext cx="10515600" cy="1325563"/>
          </a:xfrm>
        </p:spPr>
        <p:txBody>
          <a:bodyPr/>
          <a:lstStyle/>
          <a:p>
            <a:r>
              <a:rPr lang="en-US" dirty="0">
                <a:latin typeface="Raleway" pitchFamily="2" charset="0"/>
              </a:rPr>
              <a:t>Data Entry (Part 1)</a:t>
            </a:r>
          </a:p>
        </p:txBody>
      </p:sp>
      <p:sp>
        <p:nvSpPr>
          <p:cNvPr id="6" name="Right Triangle 5">
            <a:extLst>
              <a:ext uri="{FF2B5EF4-FFF2-40B4-BE49-F238E27FC236}">
                <a16:creationId xmlns:a16="http://schemas.microsoft.com/office/drawing/2014/main" id="{DD8C926E-0B1A-4CCD-9CAB-8AA51666491B}"/>
              </a:ext>
            </a:extLst>
          </p:cNvPr>
          <p:cNvSpPr/>
          <p:nvPr/>
        </p:nvSpPr>
        <p:spPr>
          <a:xfrm flipH="1">
            <a:off x="8255358" y="5724659"/>
            <a:ext cx="3936642" cy="1133341"/>
          </a:xfrm>
          <a:prstGeom prst="rtTriangle">
            <a:avLst/>
          </a:prstGeom>
          <a:solidFill>
            <a:srgbClr val="F265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90276CD-4F21-5ECB-F2CF-B031194B2645}"/>
              </a:ext>
            </a:extLst>
          </p:cNvPr>
          <p:cNvPicPr>
            <a:picLocks noChangeAspect="1"/>
          </p:cNvPicPr>
          <p:nvPr/>
        </p:nvPicPr>
        <p:blipFill>
          <a:blip r:embed="rId2"/>
          <a:stretch>
            <a:fillRect/>
          </a:stretch>
        </p:blipFill>
        <p:spPr>
          <a:xfrm>
            <a:off x="384561" y="4037428"/>
            <a:ext cx="10989892" cy="2190652"/>
          </a:xfrm>
          <a:prstGeom prst="rect">
            <a:avLst/>
          </a:prstGeom>
        </p:spPr>
      </p:pic>
    </p:spTree>
    <p:extLst>
      <p:ext uri="{BB962C8B-B14F-4D97-AF65-F5344CB8AC3E}">
        <p14:creationId xmlns:p14="http://schemas.microsoft.com/office/powerpoint/2010/main" val="3715974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1D3CA1-BD30-4C6A-995A-685A2F103D97}"/>
              </a:ext>
            </a:extLst>
          </p:cNvPr>
          <p:cNvSpPr>
            <a:spLocks noGrp="1"/>
          </p:cNvSpPr>
          <p:nvPr>
            <p:ph idx="4294967295"/>
          </p:nvPr>
        </p:nvSpPr>
        <p:spPr>
          <a:xfrm>
            <a:off x="278607" y="1183686"/>
            <a:ext cx="10515600" cy="5595937"/>
          </a:xfrm>
        </p:spPr>
        <p:txBody>
          <a:bodyPr>
            <a:normAutofit/>
          </a:bodyPr>
          <a:lstStyle/>
          <a:p>
            <a:r>
              <a:rPr lang="en-US" sz="1800" dirty="0">
                <a:latin typeface="Open Sans" panose="020B0606030504020204" pitchFamily="34" charset="0"/>
                <a:ea typeface="Open Sans" panose="020B0606030504020204" pitchFamily="34" charset="0"/>
                <a:cs typeface="Open Sans" panose="020B0606030504020204" pitchFamily="34" charset="0"/>
              </a:rPr>
              <a:t>Select the </a:t>
            </a:r>
            <a:r>
              <a:rPr lang="en-US" sz="1800" dirty="0">
                <a:solidFill>
                  <a:schemeClr val="accent2"/>
                </a:solidFill>
                <a:latin typeface="Open Sans" panose="020B0606030504020204" pitchFamily="34" charset="0"/>
                <a:ea typeface="Open Sans" panose="020B0606030504020204" pitchFamily="34" charset="0"/>
                <a:cs typeface="Open Sans" panose="020B0606030504020204" pitchFamily="34" charset="0"/>
              </a:rPr>
              <a:t>Implement Manufacturer</a:t>
            </a:r>
            <a:r>
              <a:rPr lang="en-US" sz="1800" dirty="0">
                <a:latin typeface="Open Sans" panose="020B0606030504020204" pitchFamily="34" charset="0"/>
                <a:ea typeface="Open Sans" panose="020B0606030504020204" pitchFamily="34" charset="0"/>
                <a:cs typeface="Open Sans" panose="020B0606030504020204" pitchFamily="34" charset="0"/>
              </a:rPr>
              <a:t> from the dropdown menu.</a:t>
            </a:r>
          </a:p>
          <a:p>
            <a:r>
              <a:rPr lang="en-US" sz="1800" dirty="0">
                <a:latin typeface="Open Sans" panose="020B0606030504020204" pitchFamily="34" charset="0"/>
                <a:ea typeface="Open Sans" panose="020B0606030504020204" pitchFamily="34" charset="0"/>
                <a:cs typeface="Open Sans" panose="020B0606030504020204" pitchFamily="34" charset="0"/>
              </a:rPr>
              <a:t>Select the correct </a:t>
            </a:r>
            <a:r>
              <a:rPr lang="en-US" sz="1800" dirty="0">
                <a:solidFill>
                  <a:schemeClr val="accent2"/>
                </a:solidFill>
                <a:latin typeface="Open Sans" panose="020B0606030504020204" pitchFamily="34" charset="0"/>
                <a:ea typeface="Open Sans" panose="020B0606030504020204" pitchFamily="34" charset="0"/>
                <a:cs typeface="Open Sans" panose="020B0606030504020204" pitchFamily="34" charset="0"/>
              </a:rPr>
              <a:t>Number of Rows</a:t>
            </a:r>
            <a:r>
              <a:rPr lang="en-US" sz="1800" dirty="0">
                <a:latin typeface="Open Sans" panose="020B0606030504020204" pitchFamily="34" charset="0"/>
                <a:ea typeface="Open Sans" panose="020B0606030504020204" pitchFamily="34" charset="0"/>
                <a:cs typeface="Open Sans" panose="020B0606030504020204" pitchFamily="34" charset="0"/>
              </a:rPr>
              <a:t>.</a:t>
            </a:r>
            <a:endParaRPr lang="en-US" sz="1800" dirty="0">
              <a:solidFill>
                <a:schemeClr val="accent2"/>
              </a:solidFill>
              <a:latin typeface="Open Sans" panose="020B0606030504020204" pitchFamily="34" charset="0"/>
              <a:ea typeface="Open Sans" panose="020B0606030504020204" pitchFamily="34" charset="0"/>
              <a:cs typeface="Open Sans" panose="020B0606030504020204" pitchFamily="34" charset="0"/>
            </a:endParaRPr>
          </a:p>
          <a:p>
            <a:pPr>
              <a:buClr>
                <a:schemeClr val="tx1"/>
              </a:buClr>
            </a:pPr>
            <a:r>
              <a:rPr lang="en-US" sz="1800" dirty="0">
                <a:latin typeface="Open Sans" panose="020B0606030504020204" pitchFamily="34" charset="0"/>
                <a:ea typeface="Open Sans" panose="020B0606030504020204" pitchFamily="34" charset="0"/>
                <a:cs typeface="Open Sans" panose="020B0606030504020204" pitchFamily="34" charset="0"/>
              </a:rPr>
              <a:t>The </a:t>
            </a:r>
            <a:r>
              <a:rPr lang="en-US" sz="1800" dirty="0">
                <a:solidFill>
                  <a:schemeClr val="accent2"/>
                </a:solidFill>
                <a:latin typeface="Open Sans" panose="020B0606030504020204" pitchFamily="34" charset="0"/>
                <a:ea typeface="Open Sans" panose="020B0606030504020204" pitchFamily="34" charset="0"/>
                <a:cs typeface="Open Sans" panose="020B0606030504020204" pitchFamily="34" charset="0"/>
              </a:rPr>
              <a:t>Implement List</a:t>
            </a:r>
            <a:r>
              <a:rPr lang="en-US" sz="1800" dirty="0">
                <a:latin typeface="Open Sans" panose="020B0606030504020204" pitchFamily="34" charset="0"/>
                <a:ea typeface="Open Sans" panose="020B0606030504020204" pitchFamily="34" charset="0"/>
                <a:cs typeface="Open Sans" panose="020B0606030504020204" pitchFamily="34" charset="0"/>
              </a:rPr>
              <a:t> will then populate.  Make a selection from the dropdown menu.</a:t>
            </a:r>
          </a:p>
          <a:p>
            <a:pPr>
              <a:buClr>
                <a:schemeClr val="tx1"/>
              </a:buClr>
            </a:pPr>
            <a:r>
              <a:rPr lang="en-US" sz="1800" dirty="0">
                <a:latin typeface="Open Sans" panose="020B0606030504020204" pitchFamily="34" charset="0"/>
                <a:ea typeface="Open Sans" panose="020B0606030504020204" pitchFamily="34" charset="0"/>
                <a:cs typeface="Open Sans" panose="020B0606030504020204" pitchFamily="34" charset="0"/>
              </a:rPr>
              <a:t>Enter the correct values for </a:t>
            </a:r>
            <a:r>
              <a:rPr lang="en-US" sz="1800" dirty="0">
                <a:solidFill>
                  <a:schemeClr val="accent2"/>
                </a:solidFill>
                <a:latin typeface="Open Sans" panose="020B0606030504020204" pitchFamily="34" charset="0"/>
                <a:ea typeface="Open Sans" panose="020B0606030504020204" pitchFamily="34" charset="0"/>
                <a:cs typeface="Open Sans" panose="020B0606030504020204" pitchFamily="34" charset="0"/>
              </a:rPr>
              <a:t>Min GPA</a:t>
            </a:r>
            <a:r>
              <a:rPr lang="en-US" sz="1800" dirty="0">
                <a:latin typeface="Open Sans" panose="020B0606030504020204" pitchFamily="34" charset="0"/>
                <a:ea typeface="Open Sans" panose="020B0606030504020204" pitchFamily="34" charset="0"/>
                <a:cs typeface="Open Sans" panose="020B0606030504020204" pitchFamily="34" charset="0"/>
              </a:rPr>
              <a:t>, </a:t>
            </a:r>
            <a:r>
              <a:rPr lang="en-US" sz="1800" dirty="0">
                <a:solidFill>
                  <a:schemeClr val="accent2"/>
                </a:solidFill>
                <a:latin typeface="Open Sans" panose="020B0606030504020204" pitchFamily="34" charset="0"/>
                <a:ea typeface="Open Sans" panose="020B0606030504020204" pitchFamily="34" charset="0"/>
                <a:cs typeface="Open Sans" panose="020B0606030504020204" pitchFamily="34" charset="0"/>
              </a:rPr>
              <a:t>Max GPA</a:t>
            </a:r>
            <a:r>
              <a:rPr lang="en-US" sz="1800" dirty="0">
                <a:latin typeface="Open Sans" panose="020B0606030504020204" pitchFamily="34" charset="0"/>
                <a:ea typeface="Open Sans" panose="020B0606030504020204" pitchFamily="34" charset="0"/>
                <a:cs typeface="Open Sans" panose="020B0606030504020204" pitchFamily="34" charset="0"/>
              </a:rPr>
              <a:t>, </a:t>
            </a:r>
            <a:r>
              <a:rPr lang="en-US" sz="1800" dirty="0">
                <a:solidFill>
                  <a:schemeClr val="accent2"/>
                </a:solidFill>
                <a:latin typeface="Open Sans" panose="020B0606030504020204" pitchFamily="34" charset="0"/>
                <a:ea typeface="Open Sans" panose="020B0606030504020204" pitchFamily="34" charset="0"/>
                <a:cs typeface="Open Sans" panose="020B0606030504020204" pitchFamily="34" charset="0"/>
              </a:rPr>
              <a:t>Min Speed</a:t>
            </a:r>
            <a:r>
              <a:rPr lang="en-US" sz="1800" dirty="0">
                <a:latin typeface="Open Sans" panose="020B0606030504020204" pitchFamily="34" charset="0"/>
                <a:ea typeface="Open Sans" panose="020B0606030504020204" pitchFamily="34" charset="0"/>
                <a:cs typeface="Open Sans" panose="020B0606030504020204" pitchFamily="34" charset="0"/>
              </a:rPr>
              <a:t>, </a:t>
            </a:r>
            <a:r>
              <a:rPr lang="en-US" sz="1800" dirty="0">
                <a:solidFill>
                  <a:schemeClr val="accent2"/>
                </a:solidFill>
                <a:latin typeface="Open Sans" panose="020B0606030504020204" pitchFamily="34" charset="0"/>
                <a:ea typeface="Open Sans" panose="020B0606030504020204" pitchFamily="34" charset="0"/>
                <a:cs typeface="Open Sans" panose="020B0606030504020204" pitchFamily="34" charset="0"/>
              </a:rPr>
              <a:t>Max Speed</a:t>
            </a:r>
            <a:r>
              <a:rPr lang="en-US" sz="1800" dirty="0">
                <a:latin typeface="Open Sans" panose="020B0606030504020204" pitchFamily="34" charset="0"/>
                <a:ea typeface="Open Sans" panose="020B0606030504020204" pitchFamily="34" charset="0"/>
                <a:cs typeface="Open Sans" panose="020B0606030504020204" pitchFamily="34" charset="0"/>
              </a:rPr>
              <a:t>.  The system calculations will then be displayed below.</a:t>
            </a:r>
          </a:p>
          <a:p>
            <a:pPr>
              <a:buClr>
                <a:schemeClr val="tx1"/>
              </a:buClr>
            </a:pPr>
            <a:endParaRPr lang="en-US" sz="1800" dirty="0">
              <a:solidFill>
                <a:schemeClr val="accent2"/>
              </a:solidFill>
            </a:endParaRPr>
          </a:p>
        </p:txBody>
      </p:sp>
      <p:sp>
        <p:nvSpPr>
          <p:cNvPr id="4" name="Title 1">
            <a:extLst>
              <a:ext uri="{FF2B5EF4-FFF2-40B4-BE49-F238E27FC236}">
                <a16:creationId xmlns:a16="http://schemas.microsoft.com/office/drawing/2014/main" id="{8B1A9574-1480-4766-87F9-499DAAA77487}"/>
              </a:ext>
            </a:extLst>
          </p:cNvPr>
          <p:cNvSpPr>
            <a:spLocks noGrp="1"/>
          </p:cNvSpPr>
          <p:nvPr>
            <p:ph type="title" idx="4294967295"/>
          </p:nvPr>
        </p:nvSpPr>
        <p:spPr>
          <a:xfrm>
            <a:off x="0" y="142875"/>
            <a:ext cx="10515600" cy="1325563"/>
          </a:xfrm>
        </p:spPr>
        <p:txBody>
          <a:bodyPr/>
          <a:lstStyle/>
          <a:p>
            <a:r>
              <a:rPr lang="en-US" dirty="0">
                <a:latin typeface="Raleway" pitchFamily="2" charset="0"/>
              </a:rPr>
              <a:t>Data Entry (Part 2)</a:t>
            </a:r>
          </a:p>
        </p:txBody>
      </p:sp>
      <p:pic>
        <p:nvPicPr>
          <p:cNvPr id="5" name="Picture 4">
            <a:extLst>
              <a:ext uri="{FF2B5EF4-FFF2-40B4-BE49-F238E27FC236}">
                <a16:creationId xmlns:a16="http://schemas.microsoft.com/office/drawing/2014/main" id="{1BCF1460-5896-4169-8835-522CA5350DDD}"/>
              </a:ext>
            </a:extLst>
          </p:cNvPr>
          <p:cNvPicPr>
            <a:picLocks noChangeAspect="1"/>
          </p:cNvPicPr>
          <p:nvPr/>
        </p:nvPicPr>
        <p:blipFill>
          <a:blip r:embed="rId2"/>
          <a:stretch>
            <a:fillRect/>
          </a:stretch>
        </p:blipFill>
        <p:spPr>
          <a:xfrm>
            <a:off x="557212" y="3158390"/>
            <a:ext cx="11077575" cy="2683275"/>
          </a:xfrm>
          <a:prstGeom prst="rect">
            <a:avLst/>
          </a:prstGeom>
        </p:spPr>
      </p:pic>
      <p:sp>
        <p:nvSpPr>
          <p:cNvPr id="6" name="Right Triangle 5">
            <a:extLst>
              <a:ext uri="{FF2B5EF4-FFF2-40B4-BE49-F238E27FC236}">
                <a16:creationId xmlns:a16="http://schemas.microsoft.com/office/drawing/2014/main" id="{4CF2F42B-40BF-4757-AE86-0B57F7E26B6D}"/>
              </a:ext>
            </a:extLst>
          </p:cNvPr>
          <p:cNvSpPr/>
          <p:nvPr/>
        </p:nvSpPr>
        <p:spPr>
          <a:xfrm flipH="1">
            <a:off x="8255358" y="5724659"/>
            <a:ext cx="3936642" cy="1133341"/>
          </a:xfrm>
          <a:prstGeom prst="rtTriangle">
            <a:avLst/>
          </a:prstGeom>
          <a:solidFill>
            <a:srgbClr val="F265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9859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4B1D62-06AC-4F18-96FD-731C108A8B5A}"/>
              </a:ext>
            </a:extLst>
          </p:cNvPr>
          <p:cNvSpPr>
            <a:spLocks noGrp="1"/>
          </p:cNvSpPr>
          <p:nvPr>
            <p:ph idx="4294967295"/>
          </p:nvPr>
        </p:nvSpPr>
        <p:spPr>
          <a:xfrm>
            <a:off x="309457" y="1169988"/>
            <a:ext cx="10515600" cy="5545137"/>
          </a:xfrm>
        </p:spPr>
        <p:txBody>
          <a:bodyPr/>
          <a:lstStyle/>
          <a:p>
            <a:r>
              <a:rPr lang="en-US" sz="1800" dirty="0">
                <a:latin typeface="Open Sans" panose="020B0606030504020204" pitchFamily="34" charset="0"/>
                <a:ea typeface="Open Sans" panose="020B0606030504020204" pitchFamily="34" charset="0"/>
                <a:cs typeface="Open Sans" panose="020B0606030504020204" pitchFamily="34" charset="0"/>
              </a:rPr>
              <a:t>Select the correct category for the liquid being applied from the </a:t>
            </a:r>
            <a:r>
              <a:rPr lang="en-US" sz="1800" dirty="0">
                <a:solidFill>
                  <a:schemeClr val="accent2"/>
                </a:solidFill>
                <a:latin typeface="Open Sans" panose="020B0606030504020204" pitchFamily="34" charset="0"/>
                <a:ea typeface="Open Sans" panose="020B0606030504020204" pitchFamily="34" charset="0"/>
                <a:cs typeface="Open Sans" panose="020B0606030504020204" pitchFamily="34" charset="0"/>
              </a:rPr>
              <a:t>Product Being Applied</a:t>
            </a:r>
            <a:r>
              <a:rPr lang="en-US" sz="1800" dirty="0">
                <a:latin typeface="Open Sans" panose="020B0606030504020204" pitchFamily="34" charset="0"/>
                <a:ea typeface="Open Sans" panose="020B0606030504020204" pitchFamily="34" charset="0"/>
                <a:cs typeface="Open Sans" panose="020B0606030504020204" pitchFamily="34" charset="0"/>
              </a:rPr>
              <a:t> dropdown menu.</a:t>
            </a:r>
          </a:p>
          <a:p>
            <a:r>
              <a:rPr lang="en-US" sz="1800" dirty="0">
                <a:latin typeface="Open Sans" panose="020B0606030504020204" pitchFamily="34" charset="0"/>
                <a:ea typeface="Open Sans" panose="020B0606030504020204" pitchFamily="34" charset="0"/>
                <a:cs typeface="Open Sans" panose="020B0606030504020204" pitchFamily="34" charset="0"/>
              </a:rPr>
              <a:t>Type in the weight of the fertilizer being applied in the </a:t>
            </a:r>
            <a:r>
              <a:rPr lang="en-US" sz="1800" dirty="0">
                <a:solidFill>
                  <a:schemeClr val="accent2"/>
                </a:solidFill>
                <a:latin typeface="Open Sans" panose="020B0606030504020204" pitchFamily="34" charset="0"/>
                <a:ea typeface="Open Sans" panose="020B0606030504020204" pitchFamily="34" charset="0"/>
                <a:cs typeface="Open Sans" panose="020B0606030504020204" pitchFamily="34" charset="0"/>
              </a:rPr>
              <a:t>Product Weight</a:t>
            </a:r>
            <a:r>
              <a:rPr lang="en-US" sz="1800" dirty="0">
                <a:latin typeface="Open Sans" panose="020B0606030504020204" pitchFamily="34" charset="0"/>
                <a:ea typeface="Open Sans" panose="020B0606030504020204" pitchFamily="34" charset="0"/>
                <a:cs typeface="Open Sans" panose="020B0606030504020204" pitchFamily="34" charset="0"/>
              </a:rPr>
              <a:t> field.</a:t>
            </a:r>
          </a:p>
          <a:p>
            <a:r>
              <a:rPr lang="en-US" sz="1800" dirty="0">
                <a:latin typeface="Open Sans" panose="020B0606030504020204" pitchFamily="34" charset="0"/>
                <a:ea typeface="Open Sans" panose="020B0606030504020204" pitchFamily="34" charset="0"/>
                <a:cs typeface="Open Sans" panose="020B0606030504020204" pitchFamily="34" charset="0"/>
              </a:rPr>
              <a:t>Type in the </a:t>
            </a:r>
            <a:r>
              <a:rPr lang="en-US" sz="1800" dirty="0">
                <a:solidFill>
                  <a:schemeClr val="accent2"/>
                </a:solidFill>
                <a:latin typeface="Open Sans" panose="020B0606030504020204" pitchFamily="34" charset="0"/>
                <a:ea typeface="Open Sans" panose="020B0606030504020204" pitchFamily="34" charset="0"/>
                <a:cs typeface="Open Sans" panose="020B0606030504020204" pitchFamily="34" charset="0"/>
              </a:rPr>
              <a:t>Product Name</a:t>
            </a:r>
            <a:r>
              <a:rPr lang="en-US" sz="1800" dirty="0">
                <a:latin typeface="Open Sans" panose="020B0606030504020204" pitchFamily="34" charset="0"/>
                <a:ea typeface="Open Sans" panose="020B0606030504020204" pitchFamily="34" charset="0"/>
                <a:cs typeface="Open Sans" panose="020B0606030504020204" pitchFamily="34" charset="0"/>
              </a:rPr>
              <a:t> of the fertilizer being applied (if not known, type unknown).</a:t>
            </a:r>
          </a:p>
          <a:p>
            <a:r>
              <a:rPr lang="en-US" sz="1800" dirty="0">
                <a:latin typeface="Open Sans" panose="020B0606030504020204" pitchFamily="34" charset="0"/>
                <a:ea typeface="Open Sans" panose="020B0606030504020204" pitchFamily="34" charset="0"/>
                <a:cs typeface="Open Sans" panose="020B0606030504020204" pitchFamily="34" charset="0"/>
              </a:rPr>
              <a:t>The information entered into the three product weight fields will be used by your SPA sales rep to determine metering tube sizing if the quote is converted to an order.</a:t>
            </a:r>
          </a:p>
          <a:p>
            <a:pPr marL="0" indent="0">
              <a:buNone/>
            </a:pPr>
            <a:endParaRPr lang="en-US" sz="1800" dirty="0">
              <a:latin typeface="Open Sans" panose="020B0606030504020204" pitchFamily="34" charset="0"/>
              <a:ea typeface="Open Sans" panose="020B0606030504020204" pitchFamily="34" charset="0"/>
              <a:cs typeface="Open Sans" panose="020B0606030504020204" pitchFamily="34" charset="0"/>
            </a:endParaRPr>
          </a:p>
          <a:p>
            <a:r>
              <a:rPr lang="en-US" sz="1800" dirty="0">
                <a:latin typeface="Open Sans" panose="020B0606030504020204" pitchFamily="34" charset="0"/>
                <a:ea typeface="Open Sans" panose="020B0606030504020204" pitchFamily="34" charset="0"/>
                <a:cs typeface="Open Sans" panose="020B0606030504020204" pitchFamily="34" charset="0"/>
              </a:rPr>
              <a:t>Reminder:  All fields with an asterisk (</a:t>
            </a:r>
            <a:r>
              <a:rPr lang="en-US" sz="1800" dirty="0">
                <a:solidFill>
                  <a:srgbClr val="FF0000"/>
                </a:solidFill>
                <a:latin typeface="Open Sans" panose="020B0606030504020204" pitchFamily="34" charset="0"/>
                <a:ea typeface="Open Sans" panose="020B0606030504020204" pitchFamily="34" charset="0"/>
                <a:cs typeface="Open Sans" panose="020B0606030504020204" pitchFamily="34" charset="0"/>
              </a:rPr>
              <a:t>*</a:t>
            </a:r>
            <a:r>
              <a:rPr lang="en-US" sz="1800" dirty="0">
                <a:latin typeface="Open Sans" panose="020B0606030504020204" pitchFamily="34" charset="0"/>
                <a:ea typeface="Open Sans" panose="020B0606030504020204" pitchFamily="34" charset="0"/>
                <a:cs typeface="Open Sans" panose="020B0606030504020204" pitchFamily="34" charset="0"/>
              </a:rPr>
              <a:t>) need to be completed before the quote can be saved.</a:t>
            </a:r>
          </a:p>
          <a:p>
            <a:pPr marL="0" indent="0">
              <a:buNone/>
            </a:pPr>
            <a:endParaRPr lang="en-US" sz="1800" dirty="0"/>
          </a:p>
          <a:p>
            <a:endParaRPr lang="en-US" dirty="0"/>
          </a:p>
        </p:txBody>
      </p:sp>
      <p:sp>
        <p:nvSpPr>
          <p:cNvPr id="4" name="Title 1">
            <a:extLst>
              <a:ext uri="{FF2B5EF4-FFF2-40B4-BE49-F238E27FC236}">
                <a16:creationId xmlns:a16="http://schemas.microsoft.com/office/drawing/2014/main" id="{2C51E2D5-0291-406D-83ED-B9BE66388925}"/>
              </a:ext>
            </a:extLst>
          </p:cNvPr>
          <p:cNvSpPr>
            <a:spLocks noGrp="1"/>
          </p:cNvSpPr>
          <p:nvPr>
            <p:ph type="title" idx="4294967295"/>
          </p:nvPr>
        </p:nvSpPr>
        <p:spPr>
          <a:xfrm>
            <a:off x="0" y="142875"/>
            <a:ext cx="10515600" cy="1325563"/>
          </a:xfrm>
        </p:spPr>
        <p:txBody>
          <a:bodyPr/>
          <a:lstStyle/>
          <a:p>
            <a:r>
              <a:rPr lang="en-US" dirty="0">
                <a:latin typeface="Raleway" pitchFamily="2" charset="0"/>
              </a:rPr>
              <a:t>Data Entry (Part 3)</a:t>
            </a:r>
          </a:p>
        </p:txBody>
      </p:sp>
      <p:pic>
        <p:nvPicPr>
          <p:cNvPr id="5" name="Picture 4">
            <a:extLst>
              <a:ext uri="{FF2B5EF4-FFF2-40B4-BE49-F238E27FC236}">
                <a16:creationId xmlns:a16="http://schemas.microsoft.com/office/drawing/2014/main" id="{DFA59E56-23D8-42B6-B5D8-5B652D62AF7A}"/>
              </a:ext>
            </a:extLst>
          </p:cNvPr>
          <p:cNvPicPr>
            <a:picLocks noChangeAspect="1"/>
          </p:cNvPicPr>
          <p:nvPr/>
        </p:nvPicPr>
        <p:blipFill>
          <a:blip r:embed="rId2"/>
          <a:stretch>
            <a:fillRect/>
          </a:stretch>
        </p:blipFill>
        <p:spPr>
          <a:xfrm>
            <a:off x="309457" y="4104011"/>
            <a:ext cx="10979537" cy="1896904"/>
          </a:xfrm>
          <a:prstGeom prst="rect">
            <a:avLst/>
          </a:prstGeom>
        </p:spPr>
      </p:pic>
      <p:sp>
        <p:nvSpPr>
          <p:cNvPr id="6" name="Right Triangle 5">
            <a:extLst>
              <a:ext uri="{FF2B5EF4-FFF2-40B4-BE49-F238E27FC236}">
                <a16:creationId xmlns:a16="http://schemas.microsoft.com/office/drawing/2014/main" id="{016C2942-1BD0-46BA-B709-AFE4C7D147B7}"/>
              </a:ext>
            </a:extLst>
          </p:cNvPr>
          <p:cNvSpPr/>
          <p:nvPr/>
        </p:nvSpPr>
        <p:spPr>
          <a:xfrm flipH="1">
            <a:off x="8255358" y="5724659"/>
            <a:ext cx="3936642" cy="1133341"/>
          </a:xfrm>
          <a:prstGeom prst="rtTriangle">
            <a:avLst/>
          </a:prstGeom>
          <a:solidFill>
            <a:srgbClr val="F265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9920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3CE673-5950-4F54-AD00-7BC08F8CB336}"/>
              </a:ext>
            </a:extLst>
          </p:cNvPr>
          <p:cNvSpPr>
            <a:spLocks noGrp="1"/>
          </p:cNvSpPr>
          <p:nvPr>
            <p:ph idx="4294967295"/>
          </p:nvPr>
        </p:nvSpPr>
        <p:spPr>
          <a:xfrm>
            <a:off x="205099" y="1161822"/>
            <a:ext cx="10515600" cy="5266752"/>
          </a:xfrm>
        </p:spPr>
        <p:txBody>
          <a:bodyPr>
            <a:normAutofit/>
          </a:bodyPr>
          <a:lstStyle/>
          <a:p>
            <a:r>
              <a:rPr lang="en-US" sz="1800" dirty="0">
                <a:latin typeface="Open Sans" panose="020B0606030504020204" pitchFamily="34" charset="0"/>
                <a:ea typeface="Open Sans" panose="020B0606030504020204" pitchFamily="34" charset="0"/>
                <a:cs typeface="Open Sans" panose="020B0606030504020204" pitchFamily="34" charset="0"/>
              </a:rPr>
              <a:t>In the </a:t>
            </a:r>
            <a:r>
              <a:rPr lang="en-US" sz="1800" dirty="0">
                <a:solidFill>
                  <a:schemeClr val="accent2"/>
                </a:solidFill>
                <a:latin typeface="Open Sans" panose="020B0606030504020204" pitchFamily="34" charset="0"/>
                <a:ea typeface="Open Sans" panose="020B0606030504020204" pitchFamily="34" charset="0"/>
                <a:cs typeface="Open Sans" panose="020B0606030504020204" pitchFamily="34" charset="0"/>
              </a:rPr>
              <a:t>Options</a:t>
            </a:r>
            <a:r>
              <a:rPr lang="en-US" sz="1800" dirty="0">
                <a:latin typeface="Open Sans" panose="020B0606030504020204" pitchFamily="34" charset="0"/>
                <a:ea typeface="Open Sans" panose="020B0606030504020204" pitchFamily="34" charset="0"/>
                <a:cs typeface="Open Sans" panose="020B0606030504020204" pitchFamily="34" charset="0"/>
              </a:rPr>
              <a:t> section, make a selection in each category.  Additional information can be found for some items by clicking the picture icon (    ) or by hovering the mouse over the info icon (   ).</a:t>
            </a:r>
          </a:p>
          <a:p>
            <a:pPr>
              <a:buClr>
                <a:schemeClr val="tx1"/>
              </a:buClr>
            </a:pPr>
            <a:endParaRPr lang="en-US" sz="1800" dirty="0">
              <a:latin typeface="Open Sans" panose="020B0606030504020204" pitchFamily="34" charset="0"/>
              <a:ea typeface="Open Sans" panose="020B0606030504020204" pitchFamily="34" charset="0"/>
              <a:cs typeface="Open Sans" panose="020B0606030504020204" pitchFamily="34" charset="0"/>
            </a:endParaRPr>
          </a:p>
          <a:p>
            <a:pPr>
              <a:buClr>
                <a:schemeClr val="tx1"/>
              </a:buClr>
            </a:pPr>
            <a:r>
              <a:rPr lang="en-US" sz="1800" dirty="0">
                <a:latin typeface="Open Sans" panose="020B0606030504020204" pitchFamily="34" charset="0"/>
                <a:ea typeface="Open Sans" panose="020B0606030504020204" pitchFamily="34" charset="0"/>
                <a:cs typeface="Open Sans" panose="020B0606030504020204" pitchFamily="34" charset="0"/>
              </a:rPr>
              <a:t>If there is any additional info that needs to be conveyed to SurePoint Ag about the system being quoted, type it in the </a:t>
            </a:r>
            <a:r>
              <a:rPr lang="en-US" sz="1800" dirty="0">
                <a:solidFill>
                  <a:schemeClr val="accent2"/>
                </a:solidFill>
                <a:latin typeface="Open Sans" panose="020B0606030504020204" pitchFamily="34" charset="0"/>
                <a:ea typeface="Open Sans" panose="020B0606030504020204" pitchFamily="34" charset="0"/>
                <a:cs typeface="Open Sans" panose="020B0606030504020204" pitchFamily="34" charset="0"/>
              </a:rPr>
              <a:t>Additional Notes, Requests, or Information</a:t>
            </a:r>
            <a:r>
              <a:rPr lang="en-US" sz="1800" dirty="0">
                <a:latin typeface="Open Sans" panose="020B0606030504020204" pitchFamily="34" charset="0"/>
                <a:ea typeface="Open Sans" panose="020B0606030504020204" pitchFamily="34" charset="0"/>
                <a:cs typeface="Open Sans" panose="020B0606030504020204" pitchFamily="34" charset="0"/>
              </a:rPr>
              <a:t> field.</a:t>
            </a:r>
          </a:p>
        </p:txBody>
      </p:sp>
      <p:sp>
        <p:nvSpPr>
          <p:cNvPr id="7" name="Title 1">
            <a:extLst>
              <a:ext uri="{FF2B5EF4-FFF2-40B4-BE49-F238E27FC236}">
                <a16:creationId xmlns:a16="http://schemas.microsoft.com/office/drawing/2014/main" id="{E5233FCA-E2F6-4387-A73D-6FF0457AEFD5}"/>
              </a:ext>
            </a:extLst>
          </p:cNvPr>
          <p:cNvSpPr>
            <a:spLocks noGrp="1"/>
          </p:cNvSpPr>
          <p:nvPr>
            <p:ph type="title" idx="4294967295"/>
          </p:nvPr>
        </p:nvSpPr>
        <p:spPr>
          <a:xfrm>
            <a:off x="0" y="142875"/>
            <a:ext cx="10515600" cy="1325563"/>
          </a:xfrm>
        </p:spPr>
        <p:txBody>
          <a:bodyPr/>
          <a:lstStyle/>
          <a:p>
            <a:r>
              <a:rPr lang="en-US" dirty="0">
                <a:latin typeface="Raleway" pitchFamily="2" charset="0"/>
              </a:rPr>
              <a:t>Data Entry (Part 4)</a:t>
            </a:r>
          </a:p>
        </p:txBody>
      </p:sp>
      <p:pic>
        <p:nvPicPr>
          <p:cNvPr id="4" name="Picture 3">
            <a:extLst>
              <a:ext uri="{FF2B5EF4-FFF2-40B4-BE49-F238E27FC236}">
                <a16:creationId xmlns:a16="http://schemas.microsoft.com/office/drawing/2014/main" id="{961C1F5E-4E13-4A54-B15D-20F4B632F70C}"/>
              </a:ext>
            </a:extLst>
          </p:cNvPr>
          <p:cNvPicPr>
            <a:picLocks noChangeAspect="1"/>
          </p:cNvPicPr>
          <p:nvPr/>
        </p:nvPicPr>
        <p:blipFill>
          <a:blip r:embed="rId2"/>
          <a:stretch>
            <a:fillRect/>
          </a:stretch>
        </p:blipFill>
        <p:spPr>
          <a:xfrm>
            <a:off x="5148262" y="1492651"/>
            <a:ext cx="219075" cy="190500"/>
          </a:xfrm>
          <a:prstGeom prst="rect">
            <a:avLst/>
          </a:prstGeom>
        </p:spPr>
      </p:pic>
      <p:pic>
        <p:nvPicPr>
          <p:cNvPr id="6" name="Picture 5">
            <a:extLst>
              <a:ext uri="{FF2B5EF4-FFF2-40B4-BE49-F238E27FC236}">
                <a16:creationId xmlns:a16="http://schemas.microsoft.com/office/drawing/2014/main" id="{18391670-8EBC-44CE-A306-BA56D05D2551}"/>
              </a:ext>
            </a:extLst>
          </p:cNvPr>
          <p:cNvPicPr>
            <a:picLocks noChangeAspect="1"/>
          </p:cNvPicPr>
          <p:nvPr/>
        </p:nvPicPr>
        <p:blipFill>
          <a:blip r:embed="rId3"/>
          <a:stretch>
            <a:fillRect/>
          </a:stretch>
        </p:blipFill>
        <p:spPr>
          <a:xfrm>
            <a:off x="10223679" y="1492651"/>
            <a:ext cx="190500" cy="180975"/>
          </a:xfrm>
          <a:prstGeom prst="rect">
            <a:avLst/>
          </a:prstGeom>
        </p:spPr>
      </p:pic>
      <p:pic>
        <p:nvPicPr>
          <p:cNvPr id="8" name="Picture 7">
            <a:extLst>
              <a:ext uri="{FF2B5EF4-FFF2-40B4-BE49-F238E27FC236}">
                <a16:creationId xmlns:a16="http://schemas.microsoft.com/office/drawing/2014/main" id="{1C2AF031-DFF8-440A-A1A1-FFEEC9532F41}"/>
              </a:ext>
            </a:extLst>
          </p:cNvPr>
          <p:cNvPicPr>
            <a:picLocks noChangeAspect="1"/>
          </p:cNvPicPr>
          <p:nvPr/>
        </p:nvPicPr>
        <p:blipFill>
          <a:blip r:embed="rId4"/>
          <a:stretch>
            <a:fillRect/>
          </a:stretch>
        </p:blipFill>
        <p:spPr>
          <a:xfrm>
            <a:off x="492096" y="2833312"/>
            <a:ext cx="10964254" cy="3289276"/>
          </a:xfrm>
          <a:prstGeom prst="rect">
            <a:avLst/>
          </a:prstGeom>
        </p:spPr>
      </p:pic>
      <p:sp>
        <p:nvSpPr>
          <p:cNvPr id="9" name="Right Triangle 8">
            <a:extLst>
              <a:ext uri="{FF2B5EF4-FFF2-40B4-BE49-F238E27FC236}">
                <a16:creationId xmlns:a16="http://schemas.microsoft.com/office/drawing/2014/main" id="{26DE2EFD-925F-4CD2-8028-DDA5479C8346}"/>
              </a:ext>
            </a:extLst>
          </p:cNvPr>
          <p:cNvSpPr/>
          <p:nvPr/>
        </p:nvSpPr>
        <p:spPr>
          <a:xfrm flipH="1">
            <a:off x="8255358" y="5724659"/>
            <a:ext cx="3936642" cy="1133341"/>
          </a:xfrm>
          <a:prstGeom prst="rtTriangle">
            <a:avLst/>
          </a:prstGeom>
          <a:solidFill>
            <a:srgbClr val="F265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7705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2">
      <a:dk1>
        <a:sysClr val="windowText" lastClr="000000"/>
      </a:dk1>
      <a:lt1>
        <a:sysClr val="window" lastClr="FFFFFF"/>
      </a:lt1>
      <a:dk2>
        <a:srgbClr val="44546A"/>
      </a:dk2>
      <a:lt2>
        <a:srgbClr val="E7E6E6"/>
      </a:lt2>
      <a:accent1>
        <a:srgbClr val="F26522"/>
      </a:accent1>
      <a:accent2>
        <a:srgbClr val="FCF1F1"/>
      </a:accent2>
      <a:accent3>
        <a:srgbClr val="8AD2C6"/>
      </a:accent3>
      <a:accent4>
        <a:srgbClr val="F7F1E5"/>
      </a:accent4>
      <a:accent5>
        <a:srgbClr val="5B9BD5"/>
      </a:accent5>
      <a:accent6>
        <a:srgbClr val="70AD47"/>
      </a:accent6>
      <a:hlink>
        <a:srgbClr val="0563C1"/>
      </a:hlink>
      <a:folHlink>
        <a:srgbClr val="954F72"/>
      </a:folHlink>
    </a:clrScheme>
    <a:fontScheme name="CFPCFonts">
      <a:majorFont>
        <a:latin typeface="Nunito Sans Black"/>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lumMod val="40000"/>
            <a:lumOff val="6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vert="horz" lIns="91440" tIns="45720" rIns="91440" bIns="45720" rtlCol="0" anchor="ctr">
        <a:normAutofit/>
      </a:bodyPr>
      <a:lstStyle>
        <a:defPPr algn="l">
          <a:spcBef>
            <a:spcPts val="0"/>
          </a:spcBef>
          <a:defRPr sz="3200" b="1" dirty="0">
            <a:solidFill>
              <a:schemeClr val="tx1">
                <a:lumMod val="85000"/>
                <a:lumOff val="15000"/>
              </a:schemeClr>
            </a:solidFill>
            <a:latin typeface="Poppins" panose="00000500000000000000" pitchFamily="50" charset="0"/>
            <a:cs typeface="Poppins" panose="00000500000000000000" pitchFamily="50"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3196</TotalTime>
  <Words>1897</Words>
  <Application>Microsoft Office PowerPoint</Application>
  <PresentationFormat>Widescreen</PresentationFormat>
  <Paragraphs>146</Paragraphs>
  <Slides>25</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25</vt:i4>
      </vt:variant>
    </vt:vector>
  </HeadingPairs>
  <TitlesOfParts>
    <vt:vector size="34" baseType="lpstr">
      <vt:lpstr>Arial</vt:lpstr>
      <vt:lpstr>Calibri</vt:lpstr>
      <vt:lpstr>Calibri Light</vt:lpstr>
      <vt:lpstr>Lato</vt:lpstr>
      <vt:lpstr>Open Sans</vt:lpstr>
      <vt:lpstr>Raleway</vt:lpstr>
      <vt:lpstr>Roboto</vt:lpstr>
      <vt:lpstr>Office Theme</vt:lpstr>
      <vt:lpstr>1_Office Theme</vt:lpstr>
      <vt:lpstr>PowerPoint Presentation</vt:lpstr>
      <vt:lpstr>Introduction</vt:lpstr>
      <vt:lpstr>Accessing the Configurator</vt:lpstr>
      <vt:lpstr>Starting a New Quote</vt:lpstr>
      <vt:lpstr>Entering System Data</vt:lpstr>
      <vt:lpstr>Data Entry (Part 1)</vt:lpstr>
      <vt:lpstr>Data Entry (Part 2)</vt:lpstr>
      <vt:lpstr>Data Entry (Part 3)</vt:lpstr>
      <vt:lpstr>Data Entry (Part 4)</vt:lpstr>
      <vt:lpstr>System Design</vt:lpstr>
      <vt:lpstr>Selection of Components</vt:lpstr>
      <vt:lpstr>Connected Items</vt:lpstr>
      <vt:lpstr>Suggested Items</vt:lpstr>
      <vt:lpstr>System Pricing</vt:lpstr>
      <vt:lpstr>System Summary</vt:lpstr>
      <vt:lpstr>Editing Item Quantities</vt:lpstr>
      <vt:lpstr>Saving the Quote</vt:lpstr>
      <vt:lpstr>Printing the Quote</vt:lpstr>
      <vt:lpstr>Emailing a Quote</vt:lpstr>
      <vt:lpstr>Downloading a Quote</vt:lpstr>
      <vt:lpstr>Ordering a Quote</vt:lpstr>
      <vt:lpstr>Instructions for the Order Finalization Page</vt:lpstr>
      <vt:lpstr>Order Confirmation Page (example)</vt:lpstr>
      <vt:lpstr>SurePoint Ag Build and Price Tool Dashboard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SureFire Ag Quote Configurator</dc:title>
  <dc:creator>Greg Mumm</dc:creator>
  <cp:lastModifiedBy>Greg Mumm</cp:lastModifiedBy>
  <cp:revision>12</cp:revision>
  <dcterms:created xsi:type="dcterms:W3CDTF">2022-01-05T17:25:06Z</dcterms:created>
  <dcterms:modified xsi:type="dcterms:W3CDTF">2022-05-03T21:31:40Z</dcterms:modified>
</cp:coreProperties>
</file>